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media/image28.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2"/>
  </p:notesMasterIdLst>
  <p:sldIdLst>
    <p:sldId id="256" r:id="rId2"/>
    <p:sldId id="300" r:id="rId3"/>
    <p:sldId id="301" r:id="rId4"/>
    <p:sldId id="302" r:id="rId5"/>
    <p:sldId id="275" r:id="rId6"/>
    <p:sldId id="285" r:id="rId7"/>
    <p:sldId id="286" r:id="rId8"/>
    <p:sldId id="287" r:id="rId9"/>
    <p:sldId id="288" r:id="rId10"/>
    <p:sldId id="289" r:id="rId11"/>
    <p:sldId id="290" r:id="rId12"/>
    <p:sldId id="291" r:id="rId13"/>
    <p:sldId id="292" r:id="rId14"/>
    <p:sldId id="294" r:id="rId15"/>
    <p:sldId id="295" r:id="rId16"/>
    <p:sldId id="296" r:id="rId17"/>
    <p:sldId id="298" r:id="rId18"/>
    <p:sldId id="299" r:id="rId19"/>
    <p:sldId id="303" r:id="rId20"/>
    <p:sldId id="30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36" autoAdjust="0"/>
    <p:restoredTop sz="94660"/>
  </p:normalViewPr>
  <p:slideViewPr>
    <p:cSldViewPr snapToGrid="0">
      <p:cViewPr varScale="1">
        <p:scale>
          <a:sx n="84" d="100"/>
          <a:sy n="84" d="100"/>
        </p:scale>
        <p:origin x="48" y="492"/>
      </p:cViewPr>
      <p:guideLst/>
    </p:cSldViewPr>
  </p:slideViewPr>
  <p:notesTextViewPr>
    <p:cViewPr>
      <p:scale>
        <a:sx n="3" d="2"/>
        <a:sy n="3" d="2"/>
      </p:scale>
      <p:origin x="0" y="0"/>
    </p:cViewPr>
  </p:notesTextViewPr>
  <p:notesViewPr>
    <p:cSldViewPr snapToGrid="0">
      <p:cViewPr varScale="1">
        <p:scale>
          <a:sx n="67" d="100"/>
          <a:sy n="67" d="100"/>
        </p:scale>
        <p:origin x="2550" y="2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0AF3B3-5BD0-42DA-A0B9-C3156591851F}" type="doc">
      <dgm:prSet loTypeId="urn:microsoft.com/office/officeart/2016/7/layout/BasicTimeline" loCatId="process" qsTypeId="urn:microsoft.com/office/officeart/2005/8/quickstyle/simple3" qsCatId="simple" csTypeId="urn:microsoft.com/office/officeart/2005/8/colors/accent6_2" csCatId="accent6" phldr="1"/>
      <dgm:spPr/>
      <dgm:t>
        <a:bodyPr/>
        <a:lstStyle/>
        <a:p>
          <a:endParaRPr lang="en-US"/>
        </a:p>
      </dgm:t>
    </dgm:pt>
    <dgm:pt modelId="{32B89350-4B14-4FDC-8313-90073A42D02F}">
      <dgm:prSet custT="1"/>
      <dgm:spPr/>
      <dgm:t>
        <a:bodyPr/>
        <a:lstStyle/>
        <a:p>
          <a:pPr>
            <a:defRPr b="1"/>
          </a:pPr>
          <a:r>
            <a:rPr lang="en-US" sz="1400"/>
            <a:t>1994</a:t>
          </a:r>
        </a:p>
      </dgm:t>
    </dgm:pt>
    <dgm:pt modelId="{2024CDE4-9398-4881-9C4B-8B6CBA530379}" type="parTrans" cxnId="{C440063A-E1AD-4F5A-8B35-338B40642EAD}">
      <dgm:prSet/>
      <dgm:spPr/>
      <dgm:t>
        <a:bodyPr/>
        <a:lstStyle/>
        <a:p>
          <a:endParaRPr lang="en-US" sz="1400"/>
        </a:p>
      </dgm:t>
    </dgm:pt>
    <dgm:pt modelId="{B1CCD480-C58C-4B6B-8715-4516CA28BCE5}" type="sibTrans" cxnId="{C440063A-E1AD-4F5A-8B35-338B40642EAD}">
      <dgm:prSet/>
      <dgm:spPr/>
      <dgm:t>
        <a:bodyPr/>
        <a:lstStyle/>
        <a:p>
          <a:endParaRPr lang="en-US" sz="1400"/>
        </a:p>
      </dgm:t>
    </dgm:pt>
    <dgm:pt modelId="{21D5B3A2-FEC2-4335-9590-748923D904F6}">
      <dgm:prSet custT="1"/>
      <dgm:spPr/>
      <dgm:t>
        <a:bodyPr/>
        <a:lstStyle/>
        <a:p>
          <a:r>
            <a:rPr lang="en-US" sz="1400"/>
            <a:t>Python 1.0 - January 1994</a:t>
          </a:r>
        </a:p>
      </dgm:t>
    </dgm:pt>
    <dgm:pt modelId="{4FFBB71D-F2F5-4584-87F3-CC8F9909E3F5}" type="parTrans" cxnId="{00466A5C-8C36-4095-889F-C85D2EBC4617}">
      <dgm:prSet/>
      <dgm:spPr/>
      <dgm:t>
        <a:bodyPr/>
        <a:lstStyle/>
        <a:p>
          <a:endParaRPr lang="en-US" sz="1400"/>
        </a:p>
      </dgm:t>
    </dgm:pt>
    <dgm:pt modelId="{9DBB7933-7B87-4CC0-90D3-7C5E21F1CACE}" type="sibTrans" cxnId="{00466A5C-8C36-4095-889F-C85D2EBC4617}">
      <dgm:prSet/>
      <dgm:spPr/>
      <dgm:t>
        <a:bodyPr/>
        <a:lstStyle/>
        <a:p>
          <a:endParaRPr lang="en-US" sz="1400"/>
        </a:p>
      </dgm:t>
    </dgm:pt>
    <dgm:pt modelId="{4B7C2E5B-EA23-4837-B668-625B1A24EF02}">
      <dgm:prSet custT="1"/>
      <dgm:spPr/>
      <dgm:t>
        <a:bodyPr/>
        <a:lstStyle/>
        <a:p>
          <a:r>
            <a:rPr lang="en-US" sz="1400"/>
            <a:t>Python 1.2 - April 10, 1995</a:t>
          </a:r>
        </a:p>
      </dgm:t>
    </dgm:pt>
    <dgm:pt modelId="{8B9ECA43-D7D9-4CA7-A717-93A21D6D9A68}" type="parTrans" cxnId="{81039467-26E9-4730-B2E4-6D5D28B2BAC3}">
      <dgm:prSet/>
      <dgm:spPr/>
      <dgm:t>
        <a:bodyPr/>
        <a:lstStyle/>
        <a:p>
          <a:endParaRPr lang="en-US" sz="1400"/>
        </a:p>
      </dgm:t>
    </dgm:pt>
    <dgm:pt modelId="{282551CF-AC04-43C4-8912-1C143353A4B2}" type="sibTrans" cxnId="{81039467-26E9-4730-B2E4-6D5D28B2BAC3}">
      <dgm:prSet/>
      <dgm:spPr/>
      <dgm:t>
        <a:bodyPr/>
        <a:lstStyle/>
        <a:p>
          <a:endParaRPr lang="en-US" sz="1400"/>
        </a:p>
      </dgm:t>
    </dgm:pt>
    <dgm:pt modelId="{5010D02D-9D54-4D6F-B484-D7DAE224F032}">
      <dgm:prSet custT="1"/>
      <dgm:spPr/>
      <dgm:t>
        <a:bodyPr/>
        <a:lstStyle/>
        <a:p>
          <a:r>
            <a:rPr lang="en-US" sz="1400"/>
            <a:t>Python 1.3 - October 12, 1995</a:t>
          </a:r>
        </a:p>
      </dgm:t>
    </dgm:pt>
    <dgm:pt modelId="{2A6310DB-46CC-44FD-80A7-DBD78543492A}" type="parTrans" cxnId="{8D6A4B09-C9A6-402E-B165-B7AC46F3D71A}">
      <dgm:prSet/>
      <dgm:spPr/>
      <dgm:t>
        <a:bodyPr/>
        <a:lstStyle/>
        <a:p>
          <a:endParaRPr lang="en-US" sz="1400"/>
        </a:p>
      </dgm:t>
    </dgm:pt>
    <dgm:pt modelId="{D073EEFF-61E1-4DC0-9B84-C96169F82676}" type="sibTrans" cxnId="{8D6A4B09-C9A6-402E-B165-B7AC46F3D71A}">
      <dgm:prSet/>
      <dgm:spPr/>
      <dgm:t>
        <a:bodyPr/>
        <a:lstStyle/>
        <a:p>
          <a:endParaRPr lang="en-US" sz="1400"/>
        </a:p>
      </dgm:t>
    </dgm:pt>
    <dgm:pt modelId="{0992A291-3ED0-474C-8A5D-C117C57DFC53}">
      <dgm:prSet custT="1"/>
      <dgm:spPr/>
      <dgm:t>
        <a:bodyPr/>
        <a:lstStyle/>
        <a:p>
          <a:r>
            <a:rPr lang="en-US" sz="1400"/>
            <a:t>Python 1.4 - October 25, 1996</a:t>
          </a:r>
        </a:p>
      </dgm:t>
    </dgm:pt>
    <dgm:pt modelId="{57020182-6A3A-4127-8E7A-BD8E96EFD1FD}" type="parTrans" cxnId="{596FD92E-4F13-430D-A450-344A11DBD063}">
      <dgm:prSet/>
      <dgm:spPr/>
      <dgm:t>
        <a:bodyPr/>
        <a:lstStyle/>
        <a:p>
          <a:endParaRPr lang="en-US" sz="1400"/>
        </a:p>
      </dgm:t>
    </dgm:pt>
    <dgm:pt modelId="{491E6EAA-9B3D-4F5F-9177-A98FDB7D01BF}" type="sibTrans" cxnId="{596FD92E-4F13-430D-A450-344A11DBD063}">
      <dgm:prSet/>
      <dgm:spPr/>
      <dgm:t>
        <a:bodyPr/>
        <a:lstStyle/>
        <a:p>
          <a:endParaRPr lang="en-US" sz="1400"/>
        </a:p>
      </dgm:t>
    </dgm:pt>
    <dgm:pt modelId="{1AC7AA69-A630-482B-AADA-22E54BB5EAF7}">
      <dgm:prSet custT="1"/>
      <dgm:spPr/>
      <dgm:t>
        <a:bodyPr/>
        <a:lstStyle/>
        <a:p>
          <a:r>
            <a:rPr lang="en-US" sz="1400"/>
            <a:t>Python 1.5 - December 31, 1997</a:t>
          </a:r>
        </a:p>
      </dgm:t>
    </dgm:pt>
    <dgm:pt modelId="{5EA6D799-5B04-4E4F-B8AA-D78225917DAB}" type="parTrans" cxnId="{8CB9B2F0-7645-440B-931D-3AAA8953F225}">
      <dgm:prSet/>
      <dgm:spPr/>
      <dgm:t>
        <a:bodyPr/>
        <a:lstStyle/>
        <a:p>
          <a:endParaRPr lang="en-US" sz="1400"/>
        </a:p>
      </dgm:t>
    </dgm:pt>
    <dgm:pt modelId="{5FC46481-D8F2-45C6-9C57-A1773F3B09B2}" type="sibTrans" cxnId="{8CB9B2F0-7645-440B-931D-3AAA8953F225}">
      <dgm:prSet/>
      <dgm:spPr/>
      <dgm:t>
        <a:bodyPr/>
        <a:lstStyle/>
        <a:p>
          <a:endParaRPr lang="en-US" sz="1400"/>
        </a:p>
      </dgm:t>
    </dgm:pt>
    <dgm:pt modelId="{BD401A68-BEC8-417C-95CA-675897D891AA}">
      <dgm:prSet custT="1"/>
      <dgm:spPr/>
      <dgm:t>
        <a:bodyPr/>
        <a:lstStyle/>
        <a:p>
          <a:r>
            <a:rPr lang="en-US" sz="1400"/>
            <a:t>Python 1.6 - September 5, 2000</a:t>
          </a:r>
        </a:p>
      </dgm:t>
    </dgm:pt>
    <dgm:pt modelId="{C4DE1BA0-2769-4F71-AC89-E12B32046C6D}" type="parTrans" cxnId="{A331C3CE-2651-4D54-8549-66B88CA25EE0}">
      <dgm:prSet/>
      <dgm:spPr/>
      <dgm:t>
        <a:bodyPr/>
        <a:lstStyle/>
        <a:p>
          <a:endParaRPr lang="en-US" sz="1400"/>
        </a:p>
      </dgm:t>
    </dgm:pt>
    <dgm:pt modelId="{D79FB5AE-D1C4-4DD9-8E67-9B8467658F18}" type="sibTrans" cxnId="{A331C3CE-2651-4D54-8549-66B88CA25EE0}">
      <dgm:prSet/>
      <dgm:spPr/>
      <dgm:t>
        <a:bodyPr/>
        <a:lstStyle/>
        <a:p>
          <a:endParaRPr lang="en-US" sz="1400"/>
        </a:p>
      </dgm:t>
    </dgm:pt>
    <dgm:pt modelId="{B7E2F5E4-0C08-4F8A-8583-4C825ED83AB8}">
      <dgm:prSet custT="1"/>
      <dgm:spPr/>
      <dgm:t>
        <a:bodyPr/>
        <a:lstStyle/>
        <a:p>
          <a:pPr>
            <a:defRPr b="1"/>
          </a:pPr>
          <a:r>
            <a:rPr lang="en-US" sz="1400"/>
            <a:t>2000</a:t>
          </a:r>
        </a:p>
      </dgm:t>
    </dgm:pt>
    <dgm:pt modelId="{A1861260-47FD-4759-867C-EC047CB81F0A}" type="parTrans" cxnId="{124A23A5-8937-4299-95EB-A7D0763B6736}">
      <dgm:prSet/>
      <dgm:spPr/>
      <dgm:t>
        <a:bodyPr/>
        <a:lstStyle/>
        <a:p>
          <a:endParaRPr lang="en-US" sz="1400"/>
        </a:p>
      </dgm:t>
    </dgm:pt>
    <dgm:pt modelId="{4AF6C3F3-BDAD-4DD7-83ED-CF878BECA6D3}" type="sibTrans" cxnId="{124A23A5-8937-4299-95EB-A7D0763B6736}">
      <dgm:prSet/>
      <dgm:spPr/>
      <dgm:t>
        <a:bodyPr/>
        <a:lstStyle/>
        <a:p>
          <a:endParaRPr lang="en-US" sz="1400"/>
        </a:p>
      </dgm:t>
    </dgm:pt>
    <dgm:pt modelId="{9544DD6B-A1A5-4A5E-AD2C-AE3270BB4712}">
      <dgm:prSet custT="1"/>
      <dgm:spPr/>
      <dgm:t>
        <a:bodyPr/>
        <a:lstStyle/>
        <a:p>
          <a:r>
            <a:rPr lang="en-US" sz="1400"/>
            <a:t>Python 2.0 - October 16</a:t>
          </a:r>
        </a:p>
      </dgm:t>
    </dgm:pt>
    <dgm:pt modelId="{39C2FF17-DD19-4759-B698-D2B20E570F9F}" type="parTrans" cxnId="{E46A8FC3-70DD-4681-A22A-438B7B144995}">
      <dgm:prSet/>
      <dgm:spPr/>
      <dgm:t>
        <a:bodyPr/>
        <a:lstStyle/>
        <a:p>
          <a:endParaRPr lang="en-US" sz="1400"/>
        </a:p>
      </dgm:t>
    </dgm:pt>
    <dgm:pt modelId="{568B1BA7-AE69-4629-BAAC-3A7823BF860C}" type="sibTrans" cxnId="{E46A8FC3-70DD-4681-A22A-438B7B144995}">
      <dgm:prSet/>
      <dgm:spPr/>
      <dgm:t>
        <a:bodyPr/>
        <a:lstStyle/>
        <a:p>
          <a:endParaRPr lang="en-US" sz="1400"/>
        </a:p>
      </dgm:t>
    </dgm:pt>
    <dgm:pt modelId="{EF72ED9B-86BB-4BFE-8E4E-6237B0B6EAAA}">
      <dgm:prSet custT="1"/>
      <dgm:spPr/>
      <dgm:t>
        <a:bodyPr/>
        <a:lstStyle/>
        <a:p>
          <a:r>
            <a:rPr lang="en-US" sz="1400"/>
            <a:t>Python 2.1 - April 17, 2001</a:t>
          </a:r>
        </a:p>
      </dgm:t>
    </dgm:pt>
    <dgm:pt modelId="{9EB40A84-E212-47E1-B5C6-986634067F8D}" type="parTrans" cxnId="{CB2865F0-0790-4F47-825A-86CD7506632A}">
      <dgm:prSet/>
      <dgm:spPr/>
      <dgm:t>
        <a:bodyPr/>
        <a:lstStyle/>
        <a:p>
          <a:endParaRPr lang="en-US" sz="1400"/>
        </a:p>
      </dgm:t>
    </dgm:pt>
    <dgm:pt modelId="{410A0EA6-FBB0-4084-840D-820DBC3C1124}" type="sibTrans" cxnId="{CB2865F0-0790-4F47-825A-86CD7506632A}">
      <dgm:prSet/>
      <dgm:spPr/>
      <dgm:t>
        <a:bodyPr/>
        <a:lstStyle/>
        <a:p>
          <a:endParaRPr lang="en-US" sz="1400"/>
        </a:p>
      </dgm:t>
    </dgm:pt>
    <dgm:pt modelId="{44B8613B-58B0-4016-8565-D5B3F686704B}">
      <dgm:prSet custT="1"/>
      <dgm:spPr/>
      <dgm:t>
        <a:bodyPr/>
        <a:lstStyle/>
        <a:p>
          <a:r>
            <a:rPr lang="en-US" sz="1400"/>
            <a:t>Python 2.2 - December 21, 2001</a:t>
          </a:r>
        </a:p>
      </dgm:t>
    </dgm:pt>
    <dgm:pt modelId="{33B26A63-5134-415B-82BC-BDB2495E3882}" type="parTrans" cxnId="{3088DE1A-E65C-4538-A9ED-264E0F501827}">
      <dgm:prSet/>
      <dgm:spPr/>
      <dgm:t>
        <a:bodyPr/>
        <a:lstStyle/>
        <a:p>
          <a:endParaRPr lang="en-US" sz="1400"/>
        </a:p>
      </dgm:t>
    </dgm:pt>
    <dgm:pt modelId="{13B9BF4F-F998-4546-BF5A-D1749C632290}" type="sibTrans" cxnId="{3088DE1A-E65C-4538-A9ED-264E0F501827}">
      <dgm:prSet/>
      <dgm:spPr/>
      <dgm:t>
        <a:bodyPr/>
        <a:lstStyle/>
        <a:p>
          <a:endParaRPr lang="en-US" sz="1400"/>
        </a:p>
      </dgm:t>
    </dgm:pt>
    <dgm:pt modelId="{A9687E7C-A308-4E71-88D5-613F49B1151E}">
      <dgm:prSet custT="1"/>
      <dgm:spPr/>
      <dgm:t>
        <a:bodyPr/>
        <a:lstStyle/>
        <a:p>
          <a:r>
            <a:rPr lang="en-US" sz="1400"/>
            <a:t>Python 2.3 - July 29, 2003</a:t>
          </a:r>
        </a:p>
      </dgm:t>
    </dgm:pt>
    <dgm:pt modelId="{FABCB67F-2ABE-42C7-B45F-2E88B7803744}" type="parTrans" cxnId="{2BBFA509-8A84-4CA2-A108-75C406B982A2}">
      <dgm:prSet/>
      <dgm:spPr/>
      <dgm:t>
        <a:bodyPr/>
        <a:lstStyle/>
        <a:p>
          <a:endParaRPr lang="en-US" sz="1400"/>
        </a:p>
      </dgm:t>
    </dgm:pt>
    <dgm:pt modelId="{A054377E-B842-4DF1-AF19-EB61B3F4D755}" type="sibTrans" cxnId="{2BBFA509-8A84-4CA2-A108-75C406B982A2}">
      <dgm:prSet/>
      <dgm:spPr/>
      <dgm:t>
        <a:bodyPr/>
        <a:lstStyle/>
        <a:p>
          <a:endParaRPr lang="en-US" sz="1400"/>
        </a:p>
      </dgm:t>
    </dgm:pt>
    <dgm:pt modelId="{902D66F2-E921-4ACA-9299-7718B8CAAE70}">
      <dgm:prSet custT="1"/>
      <dgm:spPr/>
      <dgm:t>
        <a:bodyPr/>
        <a:lstStyle/>
        <a:p>
          <a:r>
            <a:rPr lang="en-US" sz="1400"/>
            <a:t>Python 2.4 - November 30, 2004</a:t>
          </a:r>
        </a:p>
      </dgm:t>
    </dgm:pt>
    <dgm:pt modelId="{00BED2DE-3140-4AC1-AEF1-750B2E6B866B}" type="parTrans" cxnId="{C7033416-7E72-4D33-8BAB-0E0CFB662FE1}">
      <dgm:prSet/>
      <dgm:spPr/>
      <dgm:t>
        <a:bodyPr/>
        <a:lstStyle/>
        <a:p>
          <a:endParaRPr lang="en-US" sz="1400"/>
        </a:p>
      </dgm:t>
    </dgm:pt>
    <dgm:pt modelId="{C66A28E8-E881-4E89-A249-6DACB90CC1F6}" type="sibTrans" cxnId="{C7033416-7E72-4D33-8BAB-0E0CFB662FE1}">
      <dgm:prSet/>
      <dgm:spPr/>
      <dgm:t>
        <a:bodyPr/>
        <a:lstStyle/>
        <a:p>
          <a:endParaRPr lang="en-US" sz="1400"/>
        </a:p>
      </dgm:t>
    </dgm:pt>
    <dgm:pt modelId="{907E517B-BE99-4BBD-BFFD-6578D9E13FB0}">
      <dgm:prSet custT="1"/>
      <dgm:spPr/>
      <dgm:t>
        <a:bodyPr/>
        <a:lstStyle/>
        <a:p>
          <a:r>
            <a:rPr lang="en-US" sz="1400"/>
            <a:t>Python 2.5 - September 19, 2006</a:t>
          </a:r>
        </a:p>
      </dgm:t>
    </dgm:pt>
    <dgm:pt modelId="{ECB6FB04-8F12-4C1F-9D29-9110B1DE1F5F}" type="parTrans" cxnId="{1C221C3B-DD61-4E83-85B9-628D46A54393}">
      <dgm:prSet/>
      <dgm:spPr/>
      <dgm:t>
        <a:bodyPr/>
        <a:lstStyle/>
        <a:p>
          <a:endParaRPr lang="en-US" sz="1400"/>
        </a:p>
      </dgm:t>
    </dgm:pt>
    <dgm:pt modelId="{94C87566-A746-4C30-BCF7-AD52229BC31A}" type="sibTrans" cxnId="{1C221C3B-DD61-4E83-85B9-628D46A54393}">
      <dgm:prSet/>
      <dgm:spPr/>
      <dgm:t>
        <a:bodyPr/>
        <a:lstStyle/>
        <a:p>
          <a:endParaRPr lang="en-US" sz="1400"/>
        </a:p>
      </dgm:t>
    </dgm:pt>
    <dgm:pt modelId="{BF469ACB-8A0D-42E3-B475-FBD65967F0C1}">
      <dgm:prSet custT="1"/>
      <dgm:spPr/>
      <dgm:t>
        <a:bodyPr/>
        <a:lstStyle/>
        <a:p>
          <a:r>
            <a:rPr lang="en-US" sz="1400"/>
            <a:t>Python 2.6 - October 1, 2008</a:t>
          </a:r>
        </a:p>
      </dgm:t>
    </dgm:pt>
    <dgm:pt modelId="{B9FC1B21-ABC5-4458-B7EF-1B2A854716F4}" type="parTrans" cxnId="{EB519C90-F5FC-4D2B-BA54-CF24BA71F0C9}">
      <dgm:prSet/>
      <dgm:spPr/>
      <dgm:t>
        <a:bodyPr/>
        <a:lstStyle/>
        <a:p>
          <a:endParaRPr lang="en-US" sz="1400"/>
        </a:p>
      </dgm:t>
    </dgm:pt>
    <dgm:pt modelId="{49ADD76E-208A-4226-A1DC-FD7ED19D1899}" type="sibTrans" cxnId="{EB519C90-F5FC-4D2B-BA54-CF24BA71F0C9}">
      <dgm:prSet/>
      <dgm:spPr/>
      <dgm:t>
        <a:bodyPr/>
        <a:lstStyle/>
        <a:p>
          <a:endParaRPr lang="en-US" sz="1400"/>
        </a:p>
      </dgm:t>
    </dgm:pt>
    <dgm:pt modelId="{98903A43-ED75-43B1-8336-D2D36F1FAE18}">
      <dgm:prSet custT="1"/>
      <dgm:spPr/>
      <dgm:t>
        <a:bodyPr/>
        <a:lstStyle/>
        <a:p>
          <a:r>
            <a:rPr lang="en-US" sz="1400" dirty="0"/>
            <a:t>Python 2.7 - July 3, 2010</a:t>
          </a:r>
        </a:p>
      </dgm:t>
    </dgm:pt>
    <dgm:pt modelId="{AC00A184-8D68-4625-8186-ECD0D2CDE0C3}" type="parTrans" cxnId="{37074D12-621B-4505-9BB9-41DA76D735D2}">
      <dgm:prSet/>
      <dgm:spPr/>
      <dgm:t>
        <a:bodyPr/>
        <a:lstStyle/>
        <a:p>
          <a:endParaRPr lang="en-US" sz="1400"/>
        </a:p>
      </dgm:t>
    </dgm:pt>
    <dgm:pt modelId="{79A8612B-5F46-4AFE-8EDF-835E08865DAB}" type="sibTrans" cxnId="{37074D12-621B-4505-9BB9-41DA76D735D2}">
      <dgm:prSet/>
      <dgm:spPr/>
      <dgm:t>
        <a:bodyPr/>
        <a:lstStyle/>
        <a:p>
          <a:endParaRPr lang="en-US" sz="1400"/>
        </a:p>
      </dgm:t>
    </dgm:pt>
    <dgm:pt modelId="{3CF160C0-6248-466F-8F3D-2C912E60825D}">
      <dgm:prSet custT="1"/>
      <dgm:spPr/>
      <dgm:t>
        <a:bodyPr/>
        <a:lstStyle/>
        <a:p>
          <a:pPr>
            <a:defRPr b="1"/>
          </a:pPr>
          <a:r>
            <a:rPr lang="en-US" sz="1400"/>
            <a:t>2008</a:t>
          </a:r>
        </a:p>
      </dgm:t>
    </dgm:pt>
    <dgm:pt modelId="{E5849D7E-D426-4746-BABE-7731DB296ED9}" type="parTrans" cxnId="{6359E69B-CA2F-4201-A583-BB58BD21E4AD}">
      <dgm:prSet/>
      <dgm:spPr/>
      <dgm:t>
        <a:bodyPr/>
        <a:lstStyle/>
        <a:p>
          <a:endParaRPr lang="en-US" sz="1400"/>
        </a:p>
      </dgm:t>
    </dgm:pt>
    <dgm:pt modelId="{752B2EB3-7424-495C-9AC7-C38552CD952A}" type="sibTrans" cxnId="{6359E69B-CA2F-4201-A583-BB58BD21E4AD}">
      <dgm:prSet/>
      <dgm:spPr/>
      <dgm:t>
        <a:bodyPr/>
        <a:lstStyle/>
        <a:p>
          <a:endParaRPr lang="en-US" sz="1400"/>
        </a:p>
      </dgm:t>
    </dgm:pt>
    <dgm:pt modelId="{DF18314B-D475-4EB0-9BCF-BB3DC0FBDC1D}">
      <dgm:prSet custT="1"/>
      <dgm:spPr/>
      <dgm:t>
        <a:bodyPr/>
        <a:lstStyle/>
        <a:p>
          <a:r>
            <a:rPr lang="en-US" sz="1400" dirty="0"/>
            <a:t>Python 3.0 - December 3</a:t>
          </a:r>
        </a:p>
      </dgm:t>
    </dgm:pt>
    <dgm:pt modelId="{6D207ACB-2C43-45BE-8641-BDB0F780666B}" type="parTrans" cxnId="{F9379730-3644-4646-B28B-80F3ABB976EF}">
      <dgm:prSet/>
      <dgm:spPr/>
      <dgm:t>
        <a:bodyPr/>
        <a:lstStyle/>
        <a:p>
          <a:endParaRPr lang="en-US" sz="1400"/>
        </a:p>
      </dgm:t>
    </dgm:pt>
    <dgm:pt modelId="{A8322B8F-6170-4BFE-BE0B-CABF709D5C94}" type="sibTrans" cxnId="{F9379730-3644-4646-B28B-80F3ABB976EF}">
      <dgm:prSet/>
      <dgm:spPr/>
      <dgm:t>
        <a:bodyPr/>
        <a:lstStyle/>
        <a:p>
          <a:endParaRPr lang="en-US" sz="1400"/>
        </a:p>
      </dgm:t>
    </dgm:pt>
    <dgm:pt modelId="{4AF5080B-0E20-434D-AA98-0A1983429402}">
      <dgm:prSet custT="1"/>
      <dgm:spPr/>
      <dgm:t>
        <a:bodyPr/>
        <a:lstStyle/>
        <a:p>
          <a:r>
            <a:rPr lang="en-US" sz="1400" dirty="0"/>
            <a:t>Python 3.1 - June 27, 2009</a:t>
          </a:r>
        </a:p>
      </dgm:t>
    </dgm:pt>
    <dgm:pt modelId="{017F4D81-F40F-482D-B6EC-E31DFF54FB85}" type="parTrans" cxnId="{90A52A33-0F5A-4BFE-81A3-AC48134470BD}">
      <dgm:prSet/>
      <dgm:spPr/>
      <dgm:t>
        <a:bodyPr/>
        <a:lstStyle/>
        <a:p>
          <a:endParaRPr lang="en-US" sz="1400"/>
        </a:p>
      </dgm:t>
    </dgm:pt>
    <dgm:pt modelId="{E58162AD-460C-4F69-A326-D5E58D52A9A3}" type="sibTrans" cxnId="{90A52A33-0F5A-4BFE-81A3-AC48134470BD}">
      <dgm:prSet/>
      <dgm:spPr/>
      <dgm:t>
        <a:bodyPr/>
        <a:lstStyle/>
        <a:p>
          <a:endParaRPr lang="en-US" sz="1400"/>
        </a:p>
      </dgm:t>
    </dgm:pt>
    <dgm:pt modelId="{8948D2FA-5265-416D-B0D4-D8B18ED697DB}">
      <dgm:prSet custT="1"/>
      <dgm:spPr/>
      <dgm:t>
        <a:bodyPr/>
        <a:lstStyle/>
        <a:p>
          <a:r>
            <a:rPr lang="en-US" sz="1400" dirty="0"/>
            <a:t>Python 3.2 - February 20, 2011</a:t>
          </a:r>
        </a:p>
      </dgm:t>
    </dgm:pt>
    <dgm:pt modelId="{9158820E-C2A6-4AF2-B169-DC0886D2F934}" type="parTrans" cxnId="{88FEC932-A65A-421C-8BD7-12A3C619A284}">
      <dgm:prSet/>
      <dgm:spPr/>
      <dgm:t>
        <a:bodyPr/>
        <a:lstStyle/>
        <a:p>
          <a:endParaRPr lang="en-US" sz="1400"/>
        </a:p>
      </dgm:t>
    </dgm:pt>
    <dgm:pt modelId="{446F1136-C7DE-491C-BE34-16287E0E1A17}" type="sibTrans" cxnId="{88FEC932-A65A-421C-8BD7-12A3C619A284}">
      <dgm:prSet/>
      <dgm:spPr/>
      <dgm:t>
        <a:bodyPr/>
        <a:lstStyle/>
        <a:p>
          <a:endParaRPr lang="en-US" sz="1400"/>
        </a:p>
      </dgm:t>
    </dgm:pt>
    <dgm:pt modelId="{6F968541-91AC-433A-A30E-9EC92065310F}">
      <dgm:prSet custT="1"/>
      <dgm:spPr/>
      <dgm:t>
        <a:bodyPr/>
        <a:lstStyle/>
        <a:p>
          <a:r>
            <a:rPr lang="en-US" sz="1400"/>
            <a:t>Python 3.3 - September 29, 2012</a:t>
          </a:r>
        </a:p>
      </dgm:t>
    </dgm:pt>
    <dgm:pt modelId="{AA169B2A-E384-4619-ADE0-8EFB484D3D8A}" type="parTrans" cxnId="{A9EFFD6C-CE56-42B5-A364-E3F6E2A81C7B}">
      <dgm:prSet/>
      <dgm:spPr/>
      <dgm:t>
        <a:bodyPr/>
        <a:lstStyle/>
        <a:p>
          <a:endParaRPr lang="en-US" sz="1400"/>
        </a:p>
      </dgm:t>
    </dgm:pt>
    <dgm:pt modelId="{29346257-E700-4DCE-A1CC-7F2C1F12B56E}" type="sibTrans" cxnId="{A9EFFD6C-CE56-42B5-A364-E3F6E2A81C7B}">
      <dgm:prSet/>
      <dgm:spPr/>
      <dgm:t>
        <a:bodyPr/>
        <a:lstStyle/>
        <a:p>
          <a:endParaRPr lang="en-US" sz="1400"/>
        </a:p>
      </dgm:t>
    </dgm:pt>
    <dgm:pt modelId="{1D955D70-2D2A-4A08-AECB-F1DD4B6E0570}">
      <dgm:prSet custT="1"/>
      <dgm:spPr/>
      <dgm:t>
        <a:bodyPr/>
        <a:lstStyle/>
        <a:p>
          <a:r>
            <a:rPr lang="en-US" sz="1400"/>
            <a:t>Python 3.4 - March 17, 2014</a:t>
          </a:r>
        </a:p>
      </dgm:t>
    </dgm:pt>
    <dgm:pt modelId="{77EB06CE-78C8-48B9-8646-4DC855A5F25E}" type="parTrans" cxnId="{2499CDD5-6A64-43C1-A6DB-92591A5FC6EC}">
      <dgm:prSet/>
      <dgm:spPr/>
      <dgm:t>
        <a:bodyPr/>
        <a:lstStyle/>
        <a:p>
          <a:endParaRPr lang="en-US" sz="1400"/>
        </a:p>
      </dgm:t>
    </dgm:pt>
    <dgm:pt modelId="{83921560-C527-4546-AFC7-5A12ECD520FE}" type="sibTrans" cxnId="{2499CDD5-6A64-43C1-A6DB-92591A5FC6EC}">
      <dgm:prSet/>
      <dgm:spPr/>
      <dgm:t>
        <a:bodyPr/>
        <a:lstStyle/>
        <a:p>
          <a:endParaRPr lang="en-US" sz="1400"/>
        </a:p>
      </dgm:t>
    </dgm:pt>
    <dgm:pt modelId="{9B63629F-2365-4C66-837F-FC87EE29AF18}">
      <dgm:prSet custT="1"/>
      <dgm:spPr/>
      <dgm:t>
        <a:bodyPr/>
        <a:lstStyle/>
        <a:p>
          <a:r>
            <a:rPr lang="en-US" sz="1400"/>
            <a:t>Python 3.5 - September 13, 2015</a:t>
          </a:r>
        </a:p>
      </dgm:t>
    </dgm:pt>
    <dgm:pt modelId="{4CFABF62-B25A-432F-B046-35E710FA8D80}" type="parTrans" cxnId="{90328175-125D-4FAA-BCC7-B972E7E01ACC}">
      <dgm:prSet/>
      <dgm:spPr/>
      <dgm:t>
        <a:bodyPr/>
        <a:lstStyle/>
        <a:p>
          <a:endParaRPr lang="en-US" sz="1400"/>
        </a:p>
      </dgm:t>
    </dgm:pt>
    <dgm:pt modelId="{F5B4788E-756E-4EC4-8B21-68A7B479FB3C}" type="sibTrans" cxnId="{90328175-125D-4FAA-BCC7-B972E7E01ACC}">
      <dgm:prSet/>
      <dgm:spPr/>
      <dgm:t>
        <a:bodyPr/>
        <a:lstStyle/>
        <a:p>
          <a:endParaRPr lang="en-US" sz="1400"/>
        </a:p>
      </dgm:t>
    </dgm:pt>
    <dgm:pt modelId="{9805D7F7-02E1-4A45-B806-18C1F949AACF}">
      <dgm:prSet custT="1"/>
      <dgm:spPr/>
      <dgm:t>
        <a:bodyPr/>
        <a:lstStyle/>
        <a:p>
          <a:r>
            <a:rPr lang="en-US" sz="1400" dirty="0"/>
            <a:t>Python 3.6 - December 23, 2016</a:t>
          </a:r>
        </a:p>
      </dgm:t>
    </dgm:pt>
    <dgm:pt modelId="{79E35933-CA28-4D2F-AB40-67446129728A}" type="parTrans" cxnId="{3887AEA6-6ABB-4286-9ABD-6F4658370B9E}">
      <dgm:prSet/>
      <dgm:spPr/>
      <dgm:t>
        <a:bodyPr/>
        <a:lstStyle/>
        <a:p>
          <a:endParaRPr lang="en-US" sz="1400"/>
        </a:p>
      </dgm:t>
    </dgm:pt>
    <dgm:pt modelId="{57892F46-1E08-4118-BE19-B5BD346D315B}" type="sibTrans" cxnId="{3887AEA6-6ABB-4286-9ABD-6F4658370B9E}">
      <dgm:prSet/>
      <dgm:spPr/>
      <dgm:t>
        <a:bodyPr/>
        <a:lstStyle/>
        <a:p>
          <a:endParaRPr lang="en-US" sz="1400"/>
        </a:p>
      </dgm:t>
    </dgm:pt>
    <dgm:pt modelId="{5168843F-6F7E-4148-A6C2-87FBC8FA33BA}">
      <dgm:prSet custT="1"/>
      <dgm:spPr/>
      <dgm:t>
        <a:bodyPr/>
        <a:lstStyle/>
        <a:p>
          <a:r>
            <a:rPr lang="en-US" sz="1400" dirty="0"/>
            <a:t>Python 3.7 – June 27, 2018</a:t>
          </a:r>
        </a:p>
      </dgm:t>
    </dgm:pt>
    <dgm:pt modelId="{9920BD9E-00ED-4CDF-9256-FD41716795EE}" type="parTrans" cxnId="{8CEB4FB2-825A-4366-85D6-DE3AA72147D5}">
      <dgm:prSet/>
      <dgm:spPr/>
      <dgm:t>
        <a:bodyPr/>
        <a:lstStyle/>
        <a:p>
          <a:endParaRPr lang="en-IN"/>
        </a:p>
      </dgm:t>
    </dgm:pt>
    <dgm:pt modelId="{0A567965-1C45-4A5B-8AA3-9149694A8A42}" type="sibTrans" cxnId="{8CEB4FB2-825A-4366-85D6-DE3AA72147D5}">
      <dgm:prSet/>
      <dgm:spPr/>
      <dgm:t>
        <a:bodyPr/>
        <a:lstStyle/>
        <a:p>
          <a:endParaRPr lang="en-IN"/>
        </a:p>
      </dgm:t>
    </dgm:pt>
    <dgm:pt modelId="{C5DCFD2A-3143-496A-A08F-5DFE1E8406EA}" type="pres">
      <dgm:prSet presAssocID="{830AF3B3-5BD0-42DA-A0B9-C3156591851F}" presName="root" presStyleCnt="0">
        <dgm:presLayoutVars>
          <dgm:chMax/>
          <dgm:chPref/>
          <dgm:animLvl val="lvl"/>
        </dgm:presLayoutVars>
      </dgm:prSet>
      <dgm:spPr/>
    </dgm:pt>
    <dgm:pt modelId="{8F5E999F-3367-440A-B06A-9FF0CA36F3C4}" type="pres">
      <dgm:prSet presAssocID="{830AF3B3-5BD0-42DA-A0B9-C3156591851F}" presName="divider" presStyleLbl="fgAccFollowNode1" presStyleIdx="0" presStyleCnt="1"/>
      <dgm:spPr>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tailEnd type="triangle" w="lg" len="lg"/>
        </a:ln>
        <a:effectLst/>
      </dgm:spPr>
    </dgm:pt>
    <dgm:pt modelId="{9E81F5DC-4D03-4458-8801-0409E8EA2D27}" type="pres">
      <dgm:prSet presAssocID="{830AF3B3-5BD0-42DA-A0B9-C3156591851F}" presName="nodes" presStyleCnt="0">
        <dgm:presLayoutVars>
          <dgm:chMax/>
          <dgm:chPref/>
          <dgm:animLvl val="lvl"/>
        </dgm:presLayoutVars>
      </dgm:prSet>
      <dgm:spPr/>
    </dgm:pt>
    <dgm:pt modelId="{FE4737C1-0F3E-44CA-9D91-16C2AE57EBFE}" type="pres">
      <dgm:prSet presAssocID="{32B89350-4B14-4FDC-8313-90073A42D02F}" presName="composite" presStyleCnt="0"/>
      <dgm:spPr/>
    </dgm:pt>
    <dgm:pt modelId="{BE13D47D-12EC-4BC3-A83A-70AD9E83378D}" type="pres">
      <dgm:prSet presAssocID="{32B89350-4B14-4FDC-8313-90073A42D02F}" presName="L1TextContainer" presStyleLbl="revTx" presStyleIdx="0" presStyleCnt="3">
        <dgm:presLayoutVars>
          <dgm:chMax val="1"/>
          <dgm:chPref val="1"/>
          <dgm:bulletEnabled val="1"/>
        </dgm:presLayoutVars>
      </dgm:prSet>
      <dgm:spPr/>
    </dgm:pt>
    <dgm:pt modelId="{DA7E2918-8F3E-4A85-9F71-3A166C1125EB}" type="pres">
      <dgm:prSet presAssocID="{32B89350-4B14-4FDC-8313-90073A42D02F}" presName="L2TextContainerWrapper" presStyleCnt="0">
        <dgm:presLayoutVars>
          <dgm:chMax val="0"/>
          <dgm:chPref val="0"/>
          <dgm:bulletEnabled val="1"/>
        </dgm:presLayoutVars>
      </dgm:prSet>
      <dgm:spPr/>
    </dgm:pt>
    <dgm:pt modelId="{03E66D06-9400-4B8A-A885-C56C391EB2DD}" type="pres">
      <dgm:prSet presAssocID="{32B89350-4B14-4FDC-8313-90073A42D02F}" presName="L2TextContainer" presStyleLbl="bgAcc1" presStyleIdx="0" presStyleCnt="3"/>
      <dgm:spPr/>
    </dgm:pt>
    <dgm:pt modelId="{F4EDA6FA-6BE3-4DF3-B228-FDA9905A095E}" type="pres">
      <dgm:prSet presAssocID="{32B89350-4B14-4FDC-8313-90073A42D02F}" presName="FlexibleEmptyPlaceHolder" presStyleCnt="0"/>
      <dgm:spPr/>
    </dgm:pt>
    <dgm:pt modelId="{AC2C0F0C-438C-4545-8D92-56341186036F}" type="pres">
      <dgm:prSet presAssocID="{32B89350-4B14-4FDC-8313-90073A42D02F}" presName="ConnectLine" presStyleLbl="sibTrans1D1" presStyleIdx="0" presStyleCnt="3"/>
      <dgm:spPr>
        <a:noFill/>
        <a:ln w="12700" cap="flat" cmpd="sng" algn="ctr">
          <a:solidFill>
            <a:schemeClr val="accent6">
              <a:hueOff val="0"/>
              <a:satOff val="0"/>
              <a:lumOff val="0"/>
              <a:alphaOff val="0"/>
            </a:schemeClr>
          </a:solidFill>
          <a:prstDash val="dash"/>
        </a:ln>
        <a:effectLst/>
      </dgm:spPr>
    </dgm:pt>
    <dgm:pt modelId="{8403CFDB-63E9-4D72-B63C-7C8624D2C88F}" type="pres">
      <dgm:prSet presAssocID="{32B89350-4B14-4FDC-8313-90073A42D02F}" presName="ConnectorPoint" presStyleLbl="alignNode1" presStyleIdx="0" presStyleCnt="3"/>
      <dgm:spPr/>
    </dgm:pt>
    <dgm:pt modelId="{7890CD02-D44F-449E-A83B-971A6118F998}" type="pres">
      <dgm:prSet presAssocID="{32B89350-4B14-4FDC-8313-90073A42D02F}" presName="EmptyPlaceHolder" presStyleCnt="0"/>
      <dgm:spPr/>
    </dgm:pt>
    <dgm:pt modelId="{2F0FC067-E0F4-480F-B290-7BDF748020CE}" type="pres">
      <dgm:prSet presAssocID="{B1CCD480-C58C-4B6B-8715-4516CA28BCE5}" presName="spaceBetweenRectangles" presStyleCnt="0"/>
      <dgm:spPr/>
    </dgm:pt>
    <dgm:pt modelId="{99537691-A314-42AB-B7B4-00B750332A73}" type="pres">
      <dgm:prSet presAssocID="{B7E2F5E4-0C08-4F8A-8583-4C825ED83AB8}" presName="composite" presStyleCnt="0"/>
      <dgm:spPr/>
    </dgm:pt>
    <dgm:pt modelId="{F4EBA712-99DA-4308-8F17-2C5A9F0D7811}" type="pres">
      <dgm:prSet presAssocID="{B7E2F5E4-0C08-4F8A-8583-4C825ED83AB8}" presName="L1TextContainer" presStyleLbl="revTx" presStyleIdx="1" presStyleCnt="3">
        <dgm:presLayoutVars>
          <dgm:chMax val="1"/>
          <dgm:chPref val="1"/>
          <dgm:bulletEnabled val="1"/>
        </dgm:presLayoutVars>
      </dgm:prSet>
      <dgm:spPr/>
    </dgm:pt>
    <dgm:pt modelId="{C2C6230E-3BA1-4425-9E4B-FEBD0F3E2D62}" type="pres">
      <dgm:prSet presAssocID="{B7E2F5E4-0C08-4F8A-8583-4C825ED83AB8}" presName="L2TextContainerWrapper" presStyleCnt="0">
        <dgm:presLayoutVars>
          <dgm:chMax val="0"/>
          <dgm:chPref val="0"/>
          <dgm:bulletEnabled val="1"/>
        </dgm:presLayoutVars>
      </dgm:prSet>
      <dgm:spPr/>
    </dgm:pt>
    <dgm:pt modelId="{7DA8D567-06DA-4C0B-B96D-9D8CC7972B05}" type="pres">
      <dgm:prSet presAssocID="{B7E2F5E4-0C08-4F8A-8583-4C825ED83AB8}" presName="L2TextContainer" presStyleLbl="bgAcc1" presStyleIdx="1" presStyleCnt="3"/>
      <dgm:spPr/>
    </dgm:pt>
    <dgm:pt modelId="{6E28908D-E748-4130-8223-8050501CA3F7}" type="pres">
      <dgm:prSet presAssocID="{B7E2F5E4-0C08-4F8A-8583-4C825ED83AB8}" presName="FlexibleEmptyPlaceHolder" presStyleCnt="0"/>
      <dgm:spPr/>
    </dgm:pt>
    <dgm:pt modelId="{60D1F73C-58D5-4D38-8A95-E5C0FBC04803}" type="pres">
      <dgm:prSet presAssocID="{B7E2F5E4-0C08-4F8A-8583-4C825ED83AB8}" presName="ConnectLine" presStyleLbl="sibTrans1D1" presStyleIdx="1" presStyleCnt="3"/>
      <dgm:spPr>
        <a:noFill/>
        <a:ln w="12700" cap="flat" cmpd="sng" algn="ctr">
          <a:solidFill>
            <a:schemeClr val="accent6">
              <a:hueOff val="0"/>
              <a:satOff val="0"/>
              <a:lumOff val="0"/>
              <a:alphaOff val="0"/>
            </a:schemeClr>
          </a:solidFill>
          <a:prstDash val="dash"/>
        </a:ln>
        <a:effectLst/>
      </dgm:spPr>
    </dgm:pt>
    <dgm:pt modelId="{37395867-0BCA-4A4D-953F-E6C3B67BF7EA}" type="pres">
      <dgm:prSet presAssocID="{B7E2F5E4-0C08-4F8A-8583-4C825ED83AB8}" presName="ConnectorPoint" presStyleLbl="alignNode1" presStyleIdx="1" presStyleCnt="3"/>
      <dgm:spPr/>
    </dgm:pt>
    <dgm:pt modelId="{009BF286-338E-4D67-B7B3-9CC1B12F2218}" type="pres">
      <dgm:prSet presAssocID="{B7E2F5E4-0C08-4F8A-8583-4C825ED83AB8}" presName="EmptyPlaceHolder" presStyleCnt="0"/>
      <dgm:spPr/>
    </dgm:pt>
    <dgm:pt modelId="{4DDD51B8-8615-4B09-97F9-6187820C65FF}" type="pres">
      <dgm:prSet presAssocID="{4AF6C3F3-BDAD-4DD7-83ED-CF878BECA6D3}" presName="spaceBetweenRectangles" presStyleCnt="0"/>
      <dgm:spPr/>
    </dgm:pt>
    <dgm:pt modelId="{42786C04-6702-42FD-A503-9E9E32228861}" type="pres">
      <dgm:prSet presAssocID="{3CF160C0-6248-466F-8F3D-2C912E60825D}" presName="composite" presStyleCnt="0"/>
      <dgm:spPr/>
    </dgm:pt>
    <dgm:pt modelId="{19F2C838-6E00-4F0F-AB0A-3310E0D0080E}" type="pres">
      <dgm:prSet presAssocID="{3CF160C0-6248-466F-8F3D-2C912E60825D}" presName="L1TextContainer" presStyleLbl="revTx" presStyleIdx="2" presStyleCnt="3">
        <dgm:presLayoutVars>
          <dgm:chMax val="1"/>
          <dgm:chPref val="1"/>
          <dgm:bulletEnabled val="1"/>
        </dgm:presLayoutVars>
      </dgm:prSet>
      <dgm:spPr/>
    </dgm:pt>
    <dgm:pt modelId="{10471594-58BF-4F06-AE84-FC668A2969B6}" type="pres">
      <dgm:prSet presAssocID="{3CF160C0-6248-466F-8F3D-2C912E60825D}" presName="L2TextContainerWrapper" presStyleCnt="0">
        <dgm:presLayoutVars>
          <dgm:chMax val="0"/>
          <dgm:chPref val="0"/>
          <dgm:bulletEnabled val="1"/>
        </dgm:presLayoutVars>
      </dgm:prSet>
      <dgm:spPr/>
    </dgm:pt>
    <dgm:pt modelId="{98D7F412-C1EB-42BC-9AF0-F5F627842250}" type="pres">
      <dgm:prSet presAssocID="{3CF160C0-6248-466F-8F3D-2C912E60825D}" presName="L2TextContainer" presStyleLbl="bgAcc1" presStyleIdx="2" presStyleCnt="3" custScaleX="97349" custScaleY="101153" custLinFactNeighborX="1161" custLinFactNeighborY="10399"/>
      <dgm:spPr/>
    </dgm:pt>
    <dgm:pt modelId="{C15E8721-70D3-4C48-BCF7-E29FE57502FF}" type="pres">
      <dgm:prSet presAssocID="{3CF160C0-6248-466F-8F3D-2C912E60825D}" presName="FlexibleEmptyPlaceHolder" presStyleCnt="0"/>
      <dgm:spPr/>
    </dgm:pt>
    <dgm:pt modelId="{0364C77F-4748-4AC4-8506-F314C8B33A05}" type="pres">
      <dgm:prSet presAssocID="{3CF160C0-6248-466F-8F3D-2C912E60825D}" presName="ConnectLine" presStyleLbl="sibTrans1D1" presStyleIdx="2" presStyleCnt="3"/>
      <dgm:spPr>
        <a:noFill/>
        <a:ln w="12700" cap="flat" cmpd="sng" algn="ctr">
          <a:solidFill>
            <a:schemeClr val="accent6">
              <a:hueOff val="0"/>
              <a:satOff val="0"/>
              <a:lumOff val="0"/>
              <a:alphaOff val="0"/>
            </a:schemeClr>
          </a:solidFill>
          <a:prstDash val="dash"/>
        </a:ln>
        <a:effectLst/>
      </dgm:spPr>
    </dgm:pt>
    <dgm:pt modelId="{04CC2685-2C87-4E70-8C55-8ABE528E65A0}" type="pres">
      <dgm:prSet presAssocID="{3CF160C0-6248-466F-8F3D-2C912E60825D}" presName="ConnectorPoint" presStyleLbl="alignNode1" presStyleIdx="2" presStyleCnt="3"/>
      <dgm:spPr/>
    </dgm:pt>
    <dgm:pt modelId="{84F6E069-DACE-4522-9CA8-B2DE3AC62331}" type="pres">
      <dgm:prSet presAssocID="{3CF160C0-6248-466F-8F3D-2C912E60825D}" presName="EmptyPlaceHolder" presStyleCnt="0"/>
      <dgm:spPr/>
    </dgm:pt>
  </dgm:ptLst>
  <dgm:cxnLst>
    <dgm:cxn modelId="{0DCF3F06-F78E-4021-A01D-ED2D8FEBE5C7}" type="presOf" srcId="{1D955D70-2D2A-4A08-AECB-F1DD4B6E0570}" destId="{98D7F412-C1EB-42BC-9AF0-F5F627842250}" srcOrd="0" destOrd="4" presId="urn:microsoft.com/office/officeart/2016/7/layout/BasicTimeline"/>
    <dgm:cxn modelId="{8D6A4B09-C9A6-402E-B165-B7AC46F3D71A}" srcId="{21D5B3A2-FEC2-4335-9590-748923D904F6}" destId="{5010D02D-9D54-4D6F-B484-D7DAE224F032}" srcOrd="1" destOrd="0" parTransId="{2A6310DB-46CC-44FD-80A7-DBD78543492A}" sibTransId="{D073EEFF-61E1-4DC0-9B84-C96169F82676}"/>
    <dgm:cxn modelId="{2BBFA509-8A84-4CA2-A108-75C406B982A2}" srcId="{9544DD6B-A1A5-4A5E-AD2C-AE3270BB4712}" destId="{A9687E7C-A308-4E71-88D5-613F49B1151E}" srcOrd="2" destOrd="0" parTransId="{FABCB67F-2ABE-42C7-B45F-2E88B7803744}" sibTransId="{A054377E-B842-4DF1-AF19-EB61B3F4D755}"/>
    <dgm:cxn modelId="{37074D12-621B-4505-9BB9-41DA76D735D2}" srcId="{9544DD6B-A1A5-4A5E-AD2C-AE3270BB4712}" destId="{98903A43-ED75-43B1-8336-D2D36F1FAE18}" srcOrd="6" destOrd="0" parTransId="{AC00A184-8D68-4625-8186-ECD0D2CDE0C3}" sibTransId="{79A8612B-5F46-4AFE-8EDF-835E08865DAB}"/>
    <dgm:cxn modelId="{C7033416-7E72-4D33-8BAB-0E0CFB662FE1}" srcId="{9544DD6B-A1A5-4A5E-AD2C-AE3270BB4712}" destId="{902D66F2-E921-4ACA-9299-7718B8CAAE70}" srcOrd="3" destOrd="0" parTransId="{00BED2DE-3140-4AC1-AEF1-750B2E6B866B}" sibTransId="{C66A28E8-E881-4E89-A249-6DACB90CC1F6}"/>
    <dgm:cxn modelId="{3088DE1A-E65C-4538-A9ED-264E0F501827}" srcId="{9544DD6B-A1A5-4A5E-AD2C-AE3270BB4712}" destId="{44B8613B-58B0-4016-8565-D5B3F686704B}" srcOrd="1" destOrd="0" parTransId="{33B26A63-5134-415B-82BC-BDB2495E3882}" sibTransId="{13B9BF4F-F998-4546-BF5A-D1749C632290}"/>
    <dgm:cxn modelId="{596FD92E-4F13-430D-A450-344A11DBD063}" srcId="{21D5B3A2-FEC2-4335-9590-748923D904F6}" destId="{0992A291-3ED0-474C-8A5D-C117C57DFC53}" srcOrd="2" destOrd="0" parTransId="{57020182-6A3A-4127-8E7A-BD8E96EFD1FD}" sibTransId="{491E6EAA-9B3D-4F5F-9177-A98FDB7D01BF}"/>
    <dgm:cxn modelId="{F9379730-3644-4646-B28B-80F3ABB976EF}" srcId="{3CF160C0-6248-466F-8F3D-2C912E60825D}" destId="{DF18314B-D475-4EB0-9BCF-BB3DC0FBDC1D}" srcOrd="0" destOrd="0" parTransId="{6D207ACB-2C43-45BE-8641-BDB0F780666B}" sibTransId="{A8322B8F-6170-4BFE-BE0B-CABF709D5C94}"/>
    <dgm:cxn modelId="{88FEC932-A65A-421C-8BD7-12A3C619A284}" srcId="{DF18314B-D475-4EB0-9BCF-BB3DC0FBDC1D}" destId="{8948D2FA-5265-416D-B0D4-D8B18ED697DB}" srcOrd="1" destOrd="0" parTransId="{9158820E-C2A6-4AF2-B169-DC0886D2F934}" sibTransId="{446F1136-C7DE-491C-BE34-16287E0E1A17}"/>
    <dgm:cxn modelId="{90A52A33-0F5A-4BFE-81A3-AC48134470BD}" srcId="{DF18314B-D475-4EB0-9BCF-BB3DC0FBDC1D}" destId="{4AF5080B-0E20-434D-AA98-0A1983429402}" srcOrd="0" destOrd="0" parTransId="{017F4D81-F40F-482D-B6EC-E31DFF54FB85}" sibTransId="{E58162AD-460C-4F69-A326-D5E58D52A9A3}"/>
    <dgm:cxn modelId="{C440063A-E1AD-4F5A-8B35-338B40642EAD}" srcId="{830AF3B3-5BD0-42DA-A0B9-C3156591851F}" destId="{32B89350-4B14-4FDC-8313-90073A42D02F}" srcOrd="0" destOrd="0" parTransId="{2024CDE4-9398-4881-9C4B-8B6CBA530379}" sibTransId="{B1CCD480-C58C-4B6B-8715-4516CA28BCE5}"/>
    <dgm:cxn modelId="{0E940D3A-4A55-4098-A271-5D8B7B919368}" type="presOf" srcId="{9805D7F7-02E1-4A45-B806-18C1F949AACF}" destId="{98D7F412-C1EB-42BC-9AF0-F5F627842250}" srcOrd="0" destOrd="6" presId="urn:microsoft.com/office/officeart/2016/7/layout/BasicTimeline"/>
    <dgm:cxn modelId="{1C221C3B-DD61-4E83-85B9-628D46A54393}" srcId="{9544DD6B-A1A5-4A5E-AD2C-AE3270BB4712}" destId="{907E517B-BE99-4BBD-BFFD-6578D9E13FB0}" srcOrd="4" destOrd="0" parTransId="{ECB6FB04-8F12-4C1F-9D29-9110B1DE1F5F}" sibTransId="{94C87566-A746-4C30-BCF7-AD52229BC31A}"/>
    <dgm:cxn modelId="{0AB5813B-01DB-4607-A58B-9756955F0E80}" type="presOf" srcId="{4B7C2E5B-EA23-4837-B668-625B1A24EF02}" destId="{03E66D06-9400-4B8A-A885-C56C391EB2DD}" srcOrd="0" destOrd="1" presId="urn:microsoft.com/office/officeart/2016/7/layout/BasicTimeline"/>
    <dgm:cxn modelId="{0C66AA5B-DCE0-4D0F-AD8C-27AF07242774}" type="presOf" srcId="{DF18314B-D475-4EB0-9BCF-BB3DC0FBDC1D}" destId="{98D7F412-C1EB-42BC-9AF0-F5F627842250}" srcOrd="0" destOrd="0" presId="urn:microsoft.com/office/officeart/2016/7/layout/BasicTimeline"/>
    <dgm:cxn modelId="{00466A5C-8C36-4095-889F-C85D2EBC4617}" srcId="{32B89350-4B14-4FDC-8313-90073A42D02F}" destId="{21D5B3A2-FEC2-4335-9590-748923D904F6}" srcOrd="0" destOrd="0" parTransId="{4FFBB71D-F2F5-4584-87F3-CC8F9909E3F5}" sibTransId="{9DBB7933-7B87-4CC0-90D3-7C5E21F1CACE}"/>
    <dgm:cxn modelId="{3CABE944-49A7-4784-8F17-B76D25432BE4}" type="presOf" srcId="{B7E2F5E4-0C08-4F8A-8583-4C825ED83AB8}" destId="{F4EBA712-99DA-4308-8F17-2C5A9F0D7811}" srcOrd="0" destOrd="0" presId="urn:microsoft.com/office/officeart/2016/7/layout/BasicTimeline"/>
    <dgm:cxn modelId="{0BC61565-FADB-47C9-A244-8346E1C5603F}" type="presOf" srcId="{BD401A68-BEC8-417C-95CA-675897D891AA}" destId="{03E66D06-9400-4B8A-A885-C56C391EB2DD}" srcOrd="0" destOrd="5" presId="urn:microsoft.com/office/officeart/2016/7/layout/BasicTimeline"/>
    <dgm:cxn modelId="{3C0A7046-9E61-46C6-B5F4-0B692A1E31DA}" type="presOf" srcId="{907E517B-BE99-4BBD-BFFD-6578D9E13FB0}" destId="{7DA8D567-06DA-4C0B-B96D-9D8CC7972B05}" srcOrd="0" destOrd="5" presId="urn:microsoft.com/office/officeart/2016/7/layout/BasicTimeline"/>
    <dgm:cxn modelId="{0B9A2167-4647-4786-AB40-7F75306DEADD}" type="presOf" srcId="{3CF160C0-6248-466F-8F3D-2C912E60825D}" destId="{19F2C838-6E00-4F0F-AB0A-3310E0D0080E}" srcOrd="0" destOrd="0" presId="urn:microsoft.com/office/officeart/2016/7/layout/BasicTimeline"/>
    <dgm:cxn modelId="{81039467-26E9-4730-B2E4-6D5D28B2BAC3}" srcId="{21D5B3A2-FEC2-4335-9590-748923D904F6}" destId="{4B7C2E5B-EA23-4837-B668-625B1A24EF02}" srcOrd="0" destOrd="0" parTransId="{8B9ECA43-D7D9-4CA7-A717-93A21D6D9A68}" sibTransId="{282551CF-AC04-43C4-8912-1C143353A4B2}"/>
    <dgm:cxn modelId="{A9EFFD6C-CE56-42B5-A364-E3F6E2A81C7B}" srcId="{DF18314B-D475-4EB0-9BCF-BB3DC0FBDC1D}" destId="{6F968541-91AC-433A-A30E-9EC92065310F}" srcOrd="2" destOrd="0" parTransId="{AA169B2A-E384-4619-ADE0-8EFB484D3D8A}" sibTransId="{29346257-E700-4DCE-A1CC-7F2C1F12B56E}"/>
    <dgm:cxn modelId="{0903976D-5C6A-4B35-B323-16E3348C20E4}" type="presOf" srcId="{32B89350-4B14-4FDC-8313-90073A42D02F}" destId="{BE13D47D-12EC-4BC3-A83A-70AD9E83378D}" srcOrd="0" destOrd="0" presId="urn:microsoft.com/office/officeart/2016/7/layout/BasicTimeline"/>
    <dgm:cxn modelId="{32C7B76D-CB8B-473A-B264-57DC0AC8DD12}" type="presOf" srcId="{BF469ACB-8A0D-42E3-B475-FBD65967F0C1}" destId="{7DA8D567-06DA-4C0B-B96D-9D8CC7972B05}" srcOrd="0" destOrd="6" presId="urn:microsoft.com/office/officeart/2016/7/layout/BasicTimeline"/>
    <dgm:cxn modelId="{54F8F353-8E03-4760-8B9F-469490D5EECA}" type="presOf" srcId="{5010D02D-9D54-4D6F-B484-D7DAE224F032}" destId="{03E66D06-9400-4B8A-A885-C56C391EB2DD}" srcOrd="0" destOrd="2" presId="urn:microsoft.com/office/officeart/2016/7/layout/BasicTimeline"/>
    <dgm:cxn modelId="{AB38CA54-6024-4300-BEE8-9DB054D3A54F}" type="presOf" srcId="{4AF5080B-0E20-434D-AA98-0A1983429402}" destId="{98D7F412-C1EB-42BC-9AF0-F5F627842250}" srcOrd="0" destOrd="1" presId="urn:microsoft.com/office/officeart/2016/7/layout/BasicTimeline"/>
    <dgm:cxn modelId="{90328175-125D-4FAA-BCC7-B972E7E01ACC}" srcId="{DF18314B-D475-4EB0-9BCF-BB3DC0FBDC1D}" destId="{9B63629F-2365-4C66-837F-FC87EE29AF18}" srcOrd="4" destOrd="0" parTransId="{4CFABF62-B25A-432F-B046-35E710FA8D80}" sibTransId="{F5B4788E-756E-4EC4-8B21-68A7B479FB3C}"/>
    <dgm:cxn modelId="{9B0D1D58-481B-459B-959D-01DBE7B916E2}" type="presOf" srcId="{1AC7AA69-A630-482B-AADA-22E54BB5EAF7}" destId="{03E66D06-9400-4B8A-A885-C56C391EB2DD}" srcOrd="0" destOrd="4" presId="urn:microsoft.com/office/officeart/2016/7/layout/BasicTimeline"/>
    <dgm:cxn modelId="{58EA637C-794B-4ADD-8D8D-BD73E68C73FC}" type="presOf" srcId="{44B8613B-58B0-4016-8565-D5B3F686704B}" destId="{7DA8D567-06DA-4C0B-B96D-9D8CC7972B05}" srcOrd="0" destOrd="2" presId="urn:microsoft.com/office/officeart/2016/7/layout/BasicTimeline"/>
    <dgm:cxn modelId="{01E8687D-E2B4-4751-81B9-82C0C9C53D44}" type="presOf" srcId="{98903A43-ED75-43B1-8336-D2D36F1FAE18}" destId="{7DA8D567-06DA-4C0B-B96D-9D8CC7972B05}" srcOrd="0" destOrd="7" presId="urn:microsoft.com/office/officeart/2016/7/layout/BasicTimeline"/>
    <dgm:cxn modelId="{7F508686-5088-4167-9950-F137C8CEE5B7}" type="presOf" srcId="{EF72ED9B-86BB-4BFE-8E4E-6237B0B6EAAA}" destId="{7DA8D567-06DA-4C0B-B96D-9D8CC7972B05}" srcOrd="0" destOrd="1" presId="urn:microsoft.com/office/officeart/2016/7/layout/BasicTimeline"/>
    <dgm:cxn modelId="{EB519C90-F5FC-4D2B-BA54-CF24BA71F0C9}" srcId="{9544DD6B-A1A5-4A5E-AD2C-AE3270BB4712}" destId="{BF469ACB-8A0D-42E3-B475-FBD65967F0C1}" srcOrd="5" destOrd="0" parTransId="{B9FC1B21-ABC5-4458-B7EF-1B2A854716F4}" sibTransId="{49ADD76E-208A-4226-A1DC-FD7ED19D1899}"/>
    <dgm:cxn modelId="{B413589B-B4C6-4599-BA13-8C3D655BFFC3}" type="presOf" srcId="{6F968541-91AC-433A-A30E-9EC92065310F}" destId="{98D7F412-C1EB-42BC-9AF0-F5F627842250}" srcOrd="0" destOrd="3" presId="urn:microsoft.com/office/officeart/2016/7/layout/BasicTimeline"/>
    <dgm:cxn modelId="{6359E69B-CA2F-4201-A583-BB58BD21E4AD}" srcId="{830AF3B3-5BD0-42DA-A0B9-C3156591851F}" destId="{3CF160C0-6248-466F-8F3D-2C912E60825D}" srcOrd="2" destOrd="0" parTransId="{E5849D7E-D426-4746-BABE-7731DB296ED9}" sibTransId="{752B2EB3-7424-495C-9AC7-C38552CD952A}"/>
    <dgm:cxn modelId="{0DACEDA0-C7FA-4C91-A06E-BFAA0C48C510}" type="presOf" srcId="{9544DD6B-A1A5-4A5E-AD2C-AE3270BB4712}" destId="{7DA8D567-06DA-4C0B-B96D-9D8CC7972B05}" srcOrd="0" destOrd="0" presId="urn:microsoft.com/office/officeart/2016/7/layout/BasicTimeline"/>
    <dgm:cxn modelId="{124A23A5-8937-4299-95EB-A7D0763B6736}" srcId="{830AF3B3-5BD0-42DA-A0B9-C3156591851F}" destId="{B7E2F5E4-0C08-4F8A-8583-4C825ED83AB8}" srcOrd="1" destOrd="0" parTransId="{A1861260-47FD-4759-867C-EC047CB81F0A}" sibTransId="{4AF6C3F3-BDAD-4DD7-83ED-CF878BECA6D3}"/>
    <dgm:cxn modelId="{3887AEA6-6ABB-4286-9ABD-6F4658370B9E}" srcId="{DF18314B-D475-4EB0-9BCF-BB3DC0FBDC1D}" destId="{9805D7F7-02E1-4A45-B806-18C1F949AACF}" srcOrd="5" destOrd="0" parTransId="{79E35933-CA28-4D2F-AB40-67446129728A}" sibTransId="{57892F46-1E08-4118-BE19-B5BD346D315B}"/>
    <dgm:cxn modelId="{6A151FB0-60E9-4CF9-B97E-13892F942DAD}" type="presOf" srcId="{830AF3B3-5BD0-42DA-A0B9-C3156591851F}" destId="{C5DCFD2A-3143-496A-A08F-5DFE1E8406EA}" srcOrd="0" destOrd="0" presId="urn:microsoft.com/office/officeart/2016/7/layout/BasicTimeline"/>
    <dgm:cxn modelId="{7E84A5B0-E9EC-450E-956E-5069E37C489A}" type="presOf" srcId="{8948D2FA-5265-416D-B0D4-D8B18ED697DB}" destId="{98D7F412-C1EB-42BC-9AF0-F5F627842250}" srcOrd="0" destOrd="2" presId="urn:microsoft.com/office/officeart/2016/7/layout/BasicTimeline"/>
    <dgm:cxn modelId="{ED99E2B0-1FF5-4001-A95F-CAE557FCAA17}" type="presOf" srcId="{A9687E7C-A308-4E71-88D5-613F49B1151E}" destId="{7DA8D567-06DA-4C0B-B96D-9D8CC7972B05}" srcOrd="0" destOrd="3" presId="urn:microsoft.com/office/officeart/2016/7/layout/BasicTimeline"/>
    <dgm:cxn modelId="{8CEB4FB2-825A-4366-85D6-DE3AA72147D5}" srcId="{DF18314B-D475-4EB0-9BCF-BB3DC0FBDC1D}" destId="{5168843F-6F7E-4148-A6C2-87FBC8FA33BA}" srcOrd="6" destOrd="0" parTransId="{9920BD9E-00ED-4CDF-9256-FD41716795EE}" sibTransId="{0A567965-1C45-4A5B-8AA3-9149694A8A42}"/>
    <dgm:cxn modelId="{8A19C8BA-0E6A-42EA-9F76-7BB9D2935B9B}" type="presOf" srcId="{5168843F-6F7E-4148-A6C2-87FBC8FA33BA}" destId="{98D7F412-C1EB-42BC-9AF0-F5F627842250}" srcOrd="0" destOrd="7" presId="urn:microsoft.com/office/officeart/2016/7/layout/BasicTimeline"/>
    <dgm:cxn modelId="{F8A587BF-D4F5-4B9C-BB95-D82DCAF2889B}" type="presOf" srcId="{902D66F2-E921-4ACA-9299-7718B8CAAE70}" destId="{7DA8D567-06DA-4C0B-B96D-9D8CC7972B05}" srcOrd="0" destOrd="4" presId="urn:microsoft.com/office/officeart/2016/7/layout/BasicTimeline"/>
    <dgm:cxn modelId="{E46A8FC3-70DD-4681-A22A-438B7B144995}" srcId="{B7E2F5E4-0C08-4F8A-8583-4C825ED83AB8}" destId="{9544DD6B-A1A5-4A5E-AD2C-AE3270BB4712}" srcOrd="0" destOrd="0" parTransId="{39C2FF17-DD19-4759-B698-D2B20E570F9F}" sibTransId="{568B1BA7-AE69-4629-BAAC-3A7823BF860C}"/>
    <dgm:cxn modelId="{A331C3CE-2651-4D54-8549-66B88CA25EE0}" srcId="{21D5B3A2-FEC2-4335-9590-748923D904F6}" destId="{BD401A68-BEC8-417C-95CA-675897D891AA}" srcOrd="4" destOrd="0" parTransId="{C4DE1BA0-2769-4F71-AC89-E12B32046C6D}" sibTransId="{D79FB5AE-D1C4-4DD9-8E67-9B8467658F18}"/>
    <dgm:cxn modelId="{E7DDE9CE-CD3C-437E-90CA-33047941EA72}" type="presOf" srcId="{21D5B3A2-FEC2-4335-9590-748923D904F6}" destId="{03E66D06-9400-4B8A-A885-C56C391EB2DD}" srcOrd="0" destOrd="0" presId="urn:microsoft.com/office/officeart/2016/7/layout/BasicTimeline"/>
    <dgm:cxn modelId="{2499CDD5-6A64-43C1-A6DB-92591A5FC6EC}" srcId="{DF18314B-D475-4EB0-9BCF-BB3DC0FBDC1D}" destId="{1D955D70-2D2A-4A08-AECB-F1DD4B6E0570}" srcOrd="3" destOrd="0" parTransId="{77EB06CE-78C8-48B9-8646-4DC855A5F25E}" sibTransId="{83921560-C527-4546-AFC7-5A12ECD520FE}"/>
    <dgm:cxn modelId="{6702EDDF-B3C9-4E90-A517-75BF5D09B90B}" type="presOf" srcId="{9B63629F-2365-4C66-837F-FC87EE29AF18}" destId="{98D7F412-C1EB-42BC-9AF0-F5F627842250}" srcOrd="0" destOrd="5" presId="urn:microsoft.com/office/officeart/2016/7/layout/BasicTimeline"/>
    <dgm:cxn modelId="{CB2865F0-0790-4F47-825A-86CD7506632A}" srcId="{9544DD6B-A1A5-4A5E-AD2C-AE3270BB4712}" destId="{EF72ED9B-86BB-4BFE-8E4E-6237B0B6EAAA}" srcOrd="0" destOrd="0" parTransId="{9EB40A84-E212-47E1-B5C6-986634067F8D}" sibTransId="{410A0EA6-FBB0-4084-840D-820DBC3C1124}"/>
    <dgm:cxn modelId="{8CB9B2F0-7645-440B-931D-3AAA8953F225}" srcId="{21D5B3A2-FEC2-4335-9590-748923D904F6}" destId="{1AC7AA69-A630-482B-AADA-22E54BB5EAF7}" srcOrd="3" destOrd="0" parTransId="{5EA6D799-5B04-4E4F-B8AA-D78225917DAB}" sibTransId="{5FC46481-D8F2-45C6-9C57-A1773F3B09B2}"/>
    <dgm:cxn modelId="{2E38CCF7-8972-4FD6-BCF6-471B703E1C35}" type="presOf" srcId="{0992A291-3ED0-474C-8A5D-C117C57DFC53}" destId="{03E66D06-9400-4B8A-A885-C56C391EB2DD}" srcOrd="0" destOrd="3" presId="urn:microsoft.com/office/officeart/2016/7/layout/BasicTimeline"/>
    <dgm:cxn modelId="{96C294DE-3176-4256-A5CB-F162D139FA0D}" type="presParOf" srcId="{C5DCFD2A-3143-496A-A08F-5DFE1E8406EA}" destId="{8F5E999F-3367-440A-B06A-9FF0CA36F3C4}" srcOrd="0" destOrd="0" presId="urn:microsoft.com/office/officeart/2016/7/layout/BasicTimeline"/>
    <dgm:cxn modelId="{AA8FD781-42C5-48CC-B42D-A733ADE62D0F}" type="presParOf" srcId="{C5DCFD2A-3143-496A-A08F-5DFE1E8406EA}" destId="{9E81F5DC-4D03-4458-8801-0409E8EA2D27}" srcOrd="1" destOrd="0" presId="urn:microsoft.com/office/officeart/2016/7/layout/BasicTimeline"/>
    <dgm:cxn modelId="{33CA84B2-CA4A-4D72-94AA-696979A61E58}" type="presParOf" srcId="{9E81F5DC-4D03-4458-8801-0409E8EA2D27}" destId="{FE4737C1-0F3E-44CA-9D91-16C2AE57EBFE}" srcOrd="0" destOrd="0" presId="urn:microsoft.com/office/officeart/2016/7/layout/BasicTimeline"/>
    <dgm:cxn modelId="{471CCB8D-2AEB-42DE-9EE3-DD09B492B2C3}" type="presParOf" srcId="{FE4737C1-0F3E-44CA-9D91-16C2AE57EBFE}" destId="{BE13D47D-12EC-4BC3-A83A-70AD9E83378D}" srcOrd="0" destOrd="0" presId="urn:microsoft.com/office/officeart/2016/7/layout/BasicTimeline"/>
    <dgm:cxn modelId="{3054632B-404C-4101-8C32-04B7BC31DD4A}" type="presParOf" srcId="{FE4737C1-0F3E-44CA-9D91-16C2AE57EBFE}" destId="{DA7E2918-8F3E-4A85-9F71-3A166C1125EB}" srcOrd="1" destOrd="0" presId="urn:microsoft.com/office/officeart/2016/7/layout/BasicTimeline"/>
    <dgm:cxn modelId="{71A9634B-87B3-43D3-96CD-FC1C3CF5E92E}" type="presParOf" srcId="{DA7E2918-8F3E-4A85-9F71-3A166C1125EB}" destId="{03E66D06-9400-4B8A-A885-C56C391EB2DD}" srcOrd="0" destOrd="0" presId="urn:microsoft.com/office/officeart/2016/7/layout/BasicTimeline"/>
    <dgm:cxn modelId="{99E3FE2D-6061-4431-BB9E-8ED45398ECC4}" type="presParOf" srcId="{DA7E2918-8F3E-4A85-9F71-3A166C1125EB}" destId="{F4EDA6FA-6BE3-4DF3-B228-FDA9905A095E}" srcOrd="1" destOrd="0" presId="urn:microsoft.com/office/officeart/2016/7/layout/BasicTimeline"/>
    <dgm:cxn modelId="{A0F620C9-BB7E-4827-9D34-8DB88194D4CB}" type="presParOf" srcId="{FE4737C1-0F3E-44CA-9D91-16C2AE57EBFE}" destId="{AC2C0F0C-438C-4545-8D92-56341186036F}" srcOrd="2" destOrd="0" presId="urn:microsoft.com/office/officeart/2016/7/layout/BasicTimeline"/>
    <dgm:cxn modelId="{92EF233A-E223-4A8F-8328-2A1DD10F0C4E}" type="presParOf" srcId="{FE4737C1-0F3E-44CA-9D91-16C2AE57EBFE}" destId="{8403CFDB-63E9-4D72-B63C-7C8624D2C88F}" srcOrd="3" destOrd="0" presId="urn:microsoft.com/office/officeart/2016/7/layout/BasicTimeline"/>
    <dgm:cxn modelId="{2A4CAEF5-E95D-42BB-9A47-6E172492D08C}" type="presParOf" srcId="{FE4737C1-0F3E-44CA-9D91-16C2AE57EBFE}" destId="{7890CD02-D44F-449E-A83B-971A6118F998}" srcOrd="4" destOrd="0" presId="urn:microsoft.com/office/officeart/2016/7/layout/BasicTimeline"/>
    <dgm:cxn modelId="{B5E4F28E-14FA-4DE8-9C1E-A436FC5ECF1C}" type="presParOf" srcId="{9E81F5DC-4D03-4458-8801-0409E8EA2D27}" destId="{2F0FC067-E0F4-480F-B290-7BDF748020CE}" srcOrd="1" destOrd="0" presId="urn:microsoft.com/office/officeart/2016/7/layout/BasicTimeline"/>
    <dgm:cxn modelId="{97C9F52A-AE25-476E-B6E7-499F754CB233}" type="presParOf" srcId="{9E81F5DC-4D03-4458-8801-0409E8EA2D27}" destId="{99537691-A314-42AB-B7B4-00B750332A73}" srcOrd="2" destOrd="0" presId="urn:microsoft.com/office/officeart/2016/7/layout/BasicTimeline"/>
    <dgm:cxn modelId="{5570434E-D2B4-4932-98E1-C118D35CA579}" type="presParOf" srcId="{99537691-A314-42AB-B7B4-00B750332A73}" destId="{F4EBA712-99DA-4308-8F17-2C5A9F0D7811}" srcOrd="0" destOrd="0" presId="urn:microsoft.com/office/officeart/2016/7/layout/BasicTimeline"/>
    <dgm:cxn modelId="{E72EC863-2313-4C72-8359-C0143A28B6A4}" type="presParOf" srcId="{99537691-A314-42AB-B7B4-00B750332A73}" destId="{C2C6230E-3BA1-4425-9E4B-FEBD0F3E2D62}" srcOrd="1" destOrd="0" presId="urn:microsoft.com/office/officeart/2016/7/layout/BasicTimeline"/>
    <dgm:cxn modelId="{4911CEC4-30D7-470D-A7D2-E23062A18D74}" type="presParOf" srcId="{C2C6230E-3BA1-4425-9E4B-FEBD0F3E2D62}" destId="{7DA8D567-06DA-4C0B-B96D-9D8CC7972B05}" srcOrd="0" destOrd="0" presId="urn:microsoft.com/office/officeart/2016/7/layout/BasicTimeline"/>
    <dgm:cxn modelId="{9D42648F-07E3-4390-9539-D473E2C7F3F6}" type="presParOf" srcId="{C2C6230E-3BA1-4425-9E4B-FEBD0F3E2D62}" destId="{6E28908D-E748-4130-8223-8050501CA3F7}" srcOrd="1" destOrd="0" presId="urn:microsoft.com/office/officeart/2016/7/layout/BasicTimeline"/>
    <dgm:cxn modelId="{96E6E3B2-42B3-4744-8020-6268A872BFA4}" type="presParOf" srcId="{99537691-A314-42AB-B7B4-00B750332A73}" destId="{60D1F73C-58D5-4D38-8A95-E5C0FBC04803}" srcOrd="2" destOrd="0" presId="urn:microsoft.com/office/officeart/2016/7/layout/BasicTimeline"/>
    <dgm:cxn modelId="{847F0121-017D-4DFE-8DDB-8402C44C7620}" type="presParOf" srcId="{99537691-A314-42AB-B7B4-00B750332A73}" destId="{37395867-0BCA-4A4D-953F-E6C3B67BF7EA}" srcOrd="3" destOrd="0" presId="urn:microsoft.com/office/officeart/2016/7/layout/BasicTimeline"/>
    <dgm:cxn modelId="{FACC52C2-6498-4A4E-A924-EC56209A42D2}" type="presParOf" srcId="{99537691-A314-42AB-B7B4-00B750332A73}" destId="{009BF286-338E-4D67-B7B3-9CC1B12F2218}" srcOrd="4" destOrd="0" presId="urn:microsoft.com/office/officeart/2016/7/layout/BasicTimeline"/>
    <dgm:cxn modelId="{32A1C956-C342-4541-A466-17A4F1A7EB73}" type="presParOf" srcId="{9E81F5DC-4D03-4458-8801-0409E8EA2D27}" destId="{4DDD51B8-8615-4B09-97F9-6187820C65FF}" srcOrd="3" destOrd="0" presId="urn:microsoft.com/office/officeart/2016/7/layout/BasicTimeline"/>
    <dgm:cxn modelId="{DED07716-4DC9-4AB1-9EB6-8A103186A015}" type="presParOf" srcId="{9E81F5DC-4D03-4458-8801-0409E8EA2D27}" destId="{42786C04-6702-42FD-A503-9E9E32228861}" srcOrd="4" destOrd="0" presId="urn:microsoft.com/office/officeart/2016/7/layout/BasicTimeline"/>
    <dgm:cxn modelId="{DFD43924-7959-4D15-A05B-20E037F1A201}" type="presParOf" srcId="{42786C04-6702-42FD-A503-9E9E32228861}" destId="{19F2C838-6E00-4F0F-AB0A-3310E0D0080E}" srcOrd="0" destOrd="0" presId="urn:microsoft.com/office/officeart/2016/7/layout/BasicTimeline"/>
    <dgm:cxn modelId="{45079EFD-9D08-44A0-8A54-DB377A0069A1}" type="presParOf" srcId="{42786C04-6702-42FD-A503-9E9E32228861}" destId="{10471594-58BF-4F06-AE84-FC668A2969B6}" srcOrd="1" destOrd="0" presId="urn:microsoft.com/office/officeart/2016/7/layout/BasicTimeline"/>
    <dgm:cxn modelId="{894E36D5-6EC0-4CB3-84E9-6C8949755A8D}" type="presParOf" srcId="{10471594-58BF-4F06-AE84-FC668A2969B6}" destId="{98D7F412-C1EB-42BC-9AF0-F5F627842250}" srcOrd="0" destOrd="0" presId="urn:microsoft.com/office/officeart/2016/7/layout/BasicTimeline"/>
    <dgm:cxn modelId="{DFEC2DC7-5062-4E22-8A6D-3B1B5171E9CC}" type="presParOf" srcId="{10471594-58BF-4F06-AE84-FC668A2969B6}" destId="{C15E8721-70D3-4C48-BCF7-E29FE57502FF}" srcOrd="1" destOrd="0" presId="urn:microsoft.com/office/officeart/2016/7/layout/BasicTimeline"/>
    <dgm:cxn modelId="{362BFFDB-B3D8-4193-A196-2BF080BB17FE}" type="presParOf" srcId="{42786C04-6702-42FD-A503-9E9E32228861}" destId="{0364C77F-4748-4AC4-8506-F314C8B33A05}" srcOrd="2" destOrd="0" presId="urn:microsoft.com/office/officeart/2016/7/layout/BasicTimeline"/>
    <dgm:cxn modelId="{DBD415CE-32E5-4F63-A18F-C4FC8F47AAF3}" type="presParOf" srcId="{42786C04-6702-42FD-A503-9E9E32228861}" destId="{04CC2685-2C87-4E70-8C55-8ABE528E65A0}" srcOrd="3" destOrd="0" presId="urn:microsoft.com/office/officeart/2016/7/layout/BasicTimeline"/>
    <dgm:cxn modelId="{AE96FF6D-7084-45E2-B84E-AC6886F2A14B}" type="presParOf" srcId="{42786C04-6702-42FD-A503-9E9E32228861}" destId="{84F6E069-DACE-4522-9CA8-B2DE3AC62331}"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E999F-3367-440A-B06A-9FF0CA36F3C4}">
      <dsp:nvSpPr>
        <dsp:cNvPr id="0" name=""/>
        <dsp:cNvSpPr/>
      </dsp:nvSpPr>
      <dsp:spPr>
        <a:xfrm>
          <a:off x="0" y="3205264"/>
          <a:ext cx="7626485" cy="0"/>
        </a:xfrm>
        <a:prstGeom prst="line">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tailEnd type="triangle" w="lg" len="lg"/>
        </a:ln>
        <a:effectLst/>
      </dsp:spPr>
      <dsp:style>
        <a:lnRef idx="1">
          <a:scrgbClr r="0" g="0" b="0"/>
        </a:lnRef>
        <a:fillRef idx="1">
          <a:scrgbClr r="0" g="0" b="0"/>
        </a:fillRef>
        <a:effectRef idx="0">
          <a:scrgbClr r="0" g="0" b="0"/>
        </a:effectRef>
        <a:fontRef idx="minor"/>
      </dsp:style>
    </dsp:sp>
    <dsp:sp modelId="{BE13D47D-12EC-4BC3-A83A-70AD9E83378D}">
      <dsp:nvSpPr>
        <dsp:cNvPr id="0" name=""/>
        <dsp:cNvSpPr/>
      </dsp:nvSpPr>
      <dsp:spPr>
        <a:xfrm>
          <a:off x="222948" y="3442453"/>
          <a:ext cx="3097508" cy="724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1994</a:t>
          </a:r>
        </a:p>
      </dsp:txBody>
      <dsp:txXfrm>
        <a:off x="222948" y="3442453"/>
        <a:ext cx="3097508" cy="724389"/>
      </dsp:txXfrm>
    </dsp:sp>
    <dsp:sp modelId="{03E66D06-9400-4B8A-A885-C56C391EB2DD}">
      <dsp:nvSpPr>
        <dsp:cNvPr id="0" name=""/>
        <dsp:cNvSpPr/>
      </dsp:nvSpPr>
      <dsp:spPr>
        <a:xfrm>
          <a:off x="11754" y="176990"/>
          <a:ext cx="3519896" cy="1810273"/>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l" defTabSz="622300">
            <a:lnSpc>
              <a:spcPct val="90000"/>
            </a:lnSpc>
            <a:spcBef>
              <a:spcPct val="0"/>
            </a:spcBef>
            <a:spcAft>
              <a:spcPct val="35000"/>
            </a:spcAft>
            <a:buNone/>
          </a:pPr>
          <a:r>
            <a:rPr lang="en-US" sz="1400" kern="1200"/>
            <a:t>Python 1.0 - January 1994</a:t>
          </a:r>
        </a:p>
        <a:p>
          <a:pPr marL="114300" lvl="1" indent="-114300" algn="l" defTabSz="622300">
            <a:lnSpc>
              <a:spcPct val="90000"/>
            </a:lnSpc>
            <a:spcBef>
              <a:spcPct val="0"/>
            </a:spcBef>
            <a:spcAft>
              <a:spcPct val="15000"/>
            </a:spcAft>
            <a:buChar char="•"/>
          </a:pPr>
          <a:r>
            <a:rPr lang="en-US" sz="1400" kern="1200"/>
            <a:t>Python 1.2 - April 10, 1995</a:t>
          </a:r>
        </a:p>
        <a:p>
          <a:pPr marL="114300" lvl="1" indent="-114300" algn="l" defTabSz="622300">
            <a:lnSpc>
              <a:spcPct val="90000"/>
            </a:lnSpc>
            <a:spcBef>
              <a:spcPct val="0"/>
            </a:spcBef>
            <a:spcAft>
              <a:spcPct val="15000"/>
            </a:spcAft>
            <a:buChar char="•"/>
          </a:pPr>
          <a:r>
            <a:rPr lang="en-US" sz="1400" kern="1200"/>
            <a:t>Python 1.3 - October 12, 1995</a:t>
          </a:r>
        </a:p>
        <a:p>
          <a:pPr marL="114300" lvl="1" indent="-114300" algn="l" defTabSz="622300">
            <a:lnSpc>
              <a:spcPct val="90000"/>
            </a:lnSpc>
            <a:spcBef>
              <a:spcPct val="0"/>
            </a:spcBef>
            <a:spcAft>
              <a:spcPct val="15000"/>
            </a:spcAft>
            <a:buChar char="•"/>
          </a:pPr>
          <a:r>
            <a:rPr lang="en-US" sz="1400" kern="1200"/>
            <a:t>Python 1.4 - October 25, 1996</a:t>
          </a:r>
        </a:p>
        <a:p>
          <a:pPr marL="114300" lvl="1" indent="-114300" algn="l" defTabSz="622300">
            <a:lnSpc>
              <a:spcPct val="90000"/>
            </a:lnSpc>
            <a:spcBef>
              <a:spcPct val="0"/>
            </a:spcBef>
            <a:spcAft>
              <a:spcPct val="15000"/>
            </a:spcAft>
            <a:buChar char="•"/>
          </a:pPr>
          <a:r>
            <a:rPr lang="en-US" sz="1400" kern="1200"/>
            <a:t>Python 1.5 - December 31, 1997</a:t>
          </a:r>
        </a:p>
        <a:p>
          <a:pPr marL="114300" lvl="1" indent="-114300" algn="l" defTabSz="622300">
            <a:lnSpc>
              <a:spcPct val="90000"/>
            </a:lnSpc>
            <a:spcBef>
              <a:spcPct val="0"/>
            </a:spcBef>
            <a:spcAft>
              <a:spcPct val="15000"/>
            </a:spcAft>
            <a:buChar char="•"/>
          </a:pPr>
          <a:r>
            <a:rPr lang="en-US" sz="1400" kern="1200"/>
            <a:t>Python 1.6 - September 5, 2000</a:t>
          </a:r>
        </a:p>
      </dsp:txBody>
      <dsp:txXfrm>
        <a:off x="100124" y="265360"/>
        <a:ext cx="3343156" cy="1633533"/>
      </dsp:txXfrm>
    </dsp:sp>
    <dsp:sp modelId="{AC2C0F0C-438C-4545-8D92-56341186036F}">
      <dsp:nvSpPr>
        <dsp:cNvPr id="0" name=""/>
        <dsp:cNvSpPr/>
      </dsp:nvSpPr>
      <dsp:spPr>
        <a:xfrm>
          <a:off x="1771702" y="1987263"/>
          <a:ext cx="0" cy="1218000"/>
        </a:xfrm>
        <a:prstGeom prst="line">
          <a:avLst/>
        </a:prstGeom>
        <a:noFill/>
        <a:ln w="12700" cap="flat" cmpd="sng" algn="ctr">
          <a:solidFill>
            <a:schemeClr val="accent6">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4EBA712-99DA-4308-8F17-2C5A9F0D7811}">
      <dsp:nvSpPr>
        <dsp:cNvPr id="0" name=""/>
        <dsp:cNvSpPr/>
      </dsp:nvSpPr>
      <dsp:spPr>
        <a:xfrm>
          <a:off x="2264488" y="2243684"/>
          <a:ext cx="3097508" cy="724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2000</a:t>
          </a:r>
        </a:p>
      </dsp:txBody>
      <dsp:txXfrm>
        <a:off x="2264488" y="2243684"/>
        <a:ext cx="3097508" cy="724389"/>
      </dsp:txXfrm>
    </dsp:sp>
    <dsp:sp modelId="{8403CFDB-63E9-4D72-B63C-7C8624D2C88F}">
      <dsp:nvSpPr>
        <dsp:cNvPr id="0" name=""/>
        <dsp:cNvSpPr/>
      </dsp:nvSpPr>
      <dsp:spPr>
        <a:xfrm>
          <a:off x="1723623" y="3157185"/>
          <a:ext cx="96157" cy="96157"/>
        </a:xfrm>
        <a:prstGeom prst="ellipse">
          <a:avLst/>
        </a:prstGeom>
        <a:gradFill rotWithShape="0">
          <a:gsLst>
            <a:gs pos="0">
              <a:schemeClr val="accent6">
                <a:hueOff val="0"/>
                <a:satOff val="0"/>
                <a:lumOff val="0"/>
                <a:alphaOff val="0"/>
                <a:tint val="65000"/>
                <a:shade val="92000"/>
                <a:satMod val="130000"/>
              </a:schemeClr>
            </a:gs>
            <a:gs pos="45000">
              <a:schemeClr val="accent6">
                <a:hueOff val="0"/>
                <a:satOff val="0"/>
                <a:lumOff val="0"/>
                <a:alphaOff val="0"/>
                <a:tint val="60000"/>
                <a:shade val="99000"/>
                <a:satMod val="120000"/>
              </a:schemeClr>
            </a:gs>
            <a:gs pos="100000">
              <a:schemeClr val="accent6">
                <a:hueOff val="0"/>
                <a:satOff val="0"/>
                <a:lumOff val="0"/>
                <a:alphaOff val="0"/>
                <a:tint val="55000"/>
                <a:satMod val="140000"/>
              </a:schemeClr>
            </a:gs>
          </a:gsLst>
          <a:path path="circle">
            <a:fillToRect l="100000" t="100000" r="100000" b="100000"/>
          </a:path>
        </a:gradFill>
        <a:ln w="12700" cap="flat" cmpd="sng" algn="ctr">
          <a:solidFill>
            <a:schemeClr val="accent6">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7DA8D567-06DA-4C0B-B96D-9D8CC7972B05}">
      <dsp:nvSpPr>
        <dsp:cNvPr id="0" name=""/>
        <dsp:cNvSpPr/>
      </dsp:nvSpPr>
      <dsp:spPr>
        <a:xfrm>
          <a:off x="2053294" y="4423264"/>
          <a:ext cx="3519896" cy="1987263"/>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l" defTabSz="622300">
            <a:lnSpc>
              <a:spcPct val="90000"/>
            </a:lnSpc>
            <a:spcBef>
              <a:spcPct val="0"/>
            </a:spcBef>
            <a:spcAft>
              <a:spcPct val="35000"/>
            </a:spcAft>
            <a:buNone/>
          </a:pPr>
          <a:r>
            <a:rPr lang="en-US" sz="1400" kern="1200"/>
            <a:t>Python 2.0 - October 16</a:t>
          </a:r>
        </a:p>
        <a:p>
          <a:pPr marL="114300" lvl="1" indent="-114300" algn="l" defTabSz="622300">
            <a:lnSpc>
              <a:spcPct val="90000"/>
            </a:lnSpc>
            <a:spcBef>
              <a:spcPct val="0"/>
            </a:spcBef>
            <a:spcAft>
              <a:spcPct val="15000"/>
            </a:spcAft>
            <a:buChar char="•"/>
          </a:pPr>
          <a:r>
            <a:rPr lang="en-US" sz="1400" kern="1200"/>
            <a:t>Python 2.1 - April 17, 2001</a:t>
          </a:r>
        </a:p>
        <a:p>
          <a:pPr marL="114300" lvl="1" indent="-114300" algn="l" defTabSz="622300">
            <a:lnSpc>
              <a:spcPct val="90000"/>
            </a:lnSpc>
            <a:spcBef>
              <a:spcPct val="0"/>
            </a:spcBef>
            <a:spcAft>
              <a:spcPct val="15000"/>
            </a:spcAft>
            <a:buChar char="•"/>
          </a:pPr>
          <a:r>
            <a:rPr lang="en-US" sz="1400" kern="1200"/>
            <a:t>Python 2.2 - December 21, 2001</a:t>
          </a:r>
        </a:p>
        <a:p>
          <a:pPr marL="114300" lvl="1" indent="-114300" algn="l" defTabSz="622300">
            <a:lnSpc>
              <a:spcPct val="90000"/>
            </a:lnSpc>
            <a:spcBef>
              <a:spcPct val="0"/>
            </a:spcBef>
            <a:spcAft>
              <a:spcPct val="15000"/>
            </a:spcAft>
            <a:buChar char="•"/>
          </a:pPr>
          <a:r>
            <a:rPr lang="en-US" sz="1400" kern="1200"/>
            <a:t>Python 2.3 - July 29, 2003</a:t>
          </a:r>
        </a:p>
        <a:p>
          <a:pPr marL="114300" lvl="1" indent="-114300" algn="l" defTabSz="622300">
            <a:lnSpc>
              <a:spcPct val="90000"/>
            </a:lnSpc>
            <a:spcBef>
              <a:spcPct val="0"/>
            </a:spcBef>
            <a:spcAft>
              <a:spcPct val="15000"/>
            </a:spcAft>
            <a:buChar char="•"/>
          </a:pPr>
          <a:r>
            <a:rPr lang="en-US" sz="1400" kern="1200"/>
            <a:t>Python 2.4 - November 30, 2004</a:t>
          </a:r>
        </a:p>
        <a:p>
          <a:pPr marL="114300" lvl="1" indent="-114300" algn="l" defTabSz="622300">
            <a:lnSpc>
              <a:spcPct val="90000"/>
            </a:lnSpc>
            <a:spcBef>
              <a:spcPct val="0"/>
            </a:spcBef>
            <a:spcAft>
              <a:spcPct val="15000"/>
            </a:spcAft>
            <a:buChar char="•"/>
          </a:pPr>
          <a:r>
            <a:rPr lang="en-US" sz="1400" kern="1200"/>
            <a:t>Python 2.5 - September 19, 2006</a:t>
          </a:r>
        </a:p>
        <a:p>
          <a:pPr marL="114300" lvl="1" indent="-114300" algn="l" defTabSz="622300">
            <a:lnSpc>
              <a:spcPct val="90000"/>
            </a:lnSpc>
            <a:spcBef>
              <a:spcPct val="0"/>
            </a:spcBef>
            <a:spcAft>
              <a:spcPct val="15000"/>
            </a:spcAft>
            <a:buChar char="•"/>
          </a:pPr>
          <a:r>
            <a:rPr lang="en-US" sz="1400" kern="1200"/>
            <a:t>Python 2.6 - October 1, 2008</a:t>
          </a:r>
        </a:p>
        <a:p>
          <a:pPr marL="114300" lvl="1" indent="-114300" algn="l" defTabSz="622300">
            <a:lnSpc>
              <a:spcPct val="90000"/>
            </a:lnSpc>
            <a:spcBef>
              <a:spcPct val="0"/>
            </a:spcBef>
            <a:spcAft>
              <a:spcPct val="15000"/>
            </a:spcAft>
            <a:buChar char="•"/>
          </a:pPr>
          <a:r>
            <a:rPr lang="en-US" sz="1400" kern="1200" dirty="0"/>
            <a:t>Python 2.7 - July 3, 2010</a:t>
          </a:r>
        </a:p>
      </dsp:txBody>
      <dsp:txXfrm>
        <a:off x="2150304" y="4520274"/>
        <a:ext cx="3325876" cy="1793243"/>
      </dsp:txXfrm>
    </dsp:sp>
    <dsp:sp modelId="{60D1F73C-58D5-4D38-8A95-E5C0FBC04803}">
      <dsp:nvSpPr>
        <dsp:cNvPr id="0" name=""/>
        <dsp:cNvSpPr/>
      </dsp:nvSpPr>
      <dsp:spPr>
        <a:xfrm>
          <a:off x="3813242" y="3205263"/>
          <a:ext cx="0" cy="1218000"/>
        </a:xfrm>
        <a:prstGeom prst="line">
          <a:avLst/>
        </a:prstGeom>
        <a:noFill/>
        <a:ln w="12700" cap="flat" cmpd="sng" algn="ctr">
          <a:solidFill>
            <a:schemeClr val="accent6">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9F2C838-6E00-4F0F-AB0A-3310E0D0080E}">
      <dsp:nvSpPr>
        <dsp:cNvPr id="0" name=""/>
        <dsp:cNvSpPr/>
      </dsp:nvSpPr>
      <dsp:spPr>
        <a:xfrm>
          <a:off x="4306027" y="3448181"/>
          <a:ext cx="3097508" cy="724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2008</a:t>
          </a:r>
        </a:p>
      </dsp:txBody>
      <dsp:txXfrm>
        <a:off x="4306027" y="3448181"/>
        <a:ext cx="3097508" cy="724389"/>
      </dsp:txXfrm>
    </dsp:sp>
    <dsp:sp modelId="{37395867-0BCA-4A4D-953F-E6C3B67BF7EA}">
      <dsp:nvSpPr>
        <dsp:cNvPr id="0" name=""/>
        <dsp:cNvSpPr/>
      </dsp:nvSpPr>
      <dsp:spPr>
        <a:xfrm>
          <a:off x="3765163" y="3157185"/>
          <a:ext cx="96157" cy="96157"/>
        </a:xfrm>
        <a:prstGeom prst="ellipse">
          <a:avLst/>
        </a:prstGeom>
        <a:gradFill rotWithShape="0">
          <a:gsLst>
            <a:gs pos="0">
              <a:schemeClr val="accent6">
                <a:hueOff val="0"/>
                <a:satOff val="0"/>
                <a:lumOff val="0"/>
                <a:alphaOff val="0"/>
                <a:tint val="65000"/>
                <a:shade val="92000"/>
                <a:satMod val="130000"/>
              </a:schemeClr>
            </a:gs>
            <a:gs pos="45000">
              <a:schemeClr val="accent6">
                <a:hueOff val="0"/>
                <a:satOff val="0"/>
                <a:lumOff val="0"/>
                <a:alphaOff val="0"/>
                <a:tint val="60000"/>
                <a:shade val="99000"/>
                <a:satMod val="120000"/>
              </a:schemeClr>
            </a:gs>
            <a:gs pos="100000">
              <a:schemeClr val="accent6">
                <a:hueOff val="0"/>
                <a:satOff val="0"/>
                <a:lumOff val="0"/>
                <a:alphaOff val="0"/>
                <a:tint val="55000"/>
                <a:satMod val="140000"/>
              </a:schemeClr>
            </a:gs>
          </a:gsLst>
          <a:path path="circle">
            <a:fillToRect l="100000" t="100000" r="100000" b="100000"/>
          </a:path>
        </a:gradFill>
        <a:ln w="12700" cap="flat" cmpd="sng" algn="ctr">
          <a:solidFill>
            <a:schemeClr val="accent6">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98D7F412-C1EB-42BC-9AF0-F5F627842250}">
      <dsp:nvSpPr>
        <dsp:cNvPr id="0" name=""/>
        <dsp:cNvSpPr/>
      </dsp:nvSpPr>
      <dsp:spPr>
        <a:xfrm>
          <a:off x="4180202" y="200927"/>
          <a:ext cx="3342269" cy="2010176"/>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l" defTabSz="622300">
            <a:lnSpc>
              <a:spcPct val="90000"/>
            </a:lnSpc>
            <a:spcBef>
              <a:spcPct val="0"/>
            </a:spcBef>
            <a:spcAft>
              <a:spcPct val="35000"/>
            </a:spcAft>
            <a:buNone/>
          </a:pPr>
          <a:r>
            <a:rPr lang="en-US" sz="1400" kern="1200" dirty="0"/>
            <a:t>Python 3.0 - December 3</a:t>
          </a:r>
        </a:p>
        <a:p>
          <a:pPr marL="114300" lvl="1" indent="-114300" algn="l" defTabSz="622300">
            <a:lnSpc>
              <a:spcPct val="90000"/>
            </a:lnSpc>
            <a:spcBef>
              <a:spcPct val="0"/>
            </a:spcBef>
            <a:spcAft>
              <a:spcPct val="15000"/>
            </a:spcAft>
            <a:buChar char="•"/>
          </a:pPr>
          <a:r>
            <a:rPr lang="en-US" sz="1400" kern="1200" dirty="0"/>
            <a:t>Python 3.1 - June 27, 2009</a:t>
          </a:r>
        </a:p>
        <a:p>
          <a:pPr marL="114300" lvl="1" indent="-114300" algn="l" defTabSz="622300">
            <a:lnSpc>
              <a:spcPct val="90000"/>
            </a:lnSpc>
            <a:spcBef>
              <a:spcPct val="0"/>
            </a:spcBef>
            <a:spcAft>
              <a:spcPct val="15000"/>
            </a:spcAft>
            <a:buChar char="•"/>
          </a:pPr>
          <a:r>
            <a:rPr lang="en-US" sz="1400" kern="1200" dirty="0"/>
            <a:t>Python 3.2 - February 20, 2011</a:t>
          </a:r>
        </a:p>
        <a:p>
          <a:pPr marL="114300" lvl="1" indent="-114300" algn="l" defTabSz="622300">
            <a:lnSpc>
              <a:spcPct val="90000"/>
            </a:lnSpc>
            <a:spcBef>
              <a:spcPct val="0"/>
            </a:spcBef>
            <a:spcAft>
              <a:spcPct val="15000"/>
            </a:spcAft>
            <a:buChar char="•"/>
          </a:pPr>
          <a:r>
            <a:rPr lang="en-US" sz="1400" kern="1200"/>
            <a:t>Python 3.3 - September 29, 2012</a:t>
          </a:r>
        </a:p>
        <a:p>
          <a:pPr marL="114300" lvl="1" indent="-114300" algn="l" defTabSz="622300">
            <a:lnSpc>
              <a:spcPct val="90000"/>
            </a:lnSpc>
            <a:spcBef>
              <a:spcPct val="0"/>
            </a:spcBef>
            <a:spcAft>
              <a:spcPct val="15000"/>
            </a:spcAft>
            <a:buChar char="•"/>
          </a:pPr>
          <a:r>
            <a:rPr lang="en-US" sz="1400" kern="1200"/>
            <a:t>Python 3.4 - March 17, 2014</a:t>
          </a:r>
        </a:p>
        <a:p>
          <a:pPr marL="114300" lvl="1" indent="-114300" algn="l" defTabSz="622300">
            <a:lnSpc>
              <a:spcPct val="90000"/>
            </a:lnSpc>
            <a:spcBef>
              <a:spcPct val="0"/>
            </a:spcBef>
            <a:spcAft>
              <a:spcPct val="15000"/>
            </a:spcAft>
            <a:buChar char="•"/>
          </a:pPr>
          <a:r>
            <a:rPr lang="en-US" sz="1400" kern="1200"/>
            <a:t>Python 3.5 - September 13, 2015</a:t>
          </a:r>
        </a:p>
        <a:p>
          <a:pPr marL="114300" lvl="1" indent="-114300" algn="l" defTabSz="622300">
            <a:lnSpc>
              <a:spcPct val="90000"/>
            </a:lnSpc>
            <a:spcBef>
              <a:spcPct val="0"/>
            </a:spcBef>
            <a:spcAft>
              <a:spcPct val="15000"/>
            </a:spcAft>
            <a:buChar char="•"/>
          </a:pPr>
          <a:r>
            <a:rPr lang="en-US" sz="1400" kern="1200" dirty="0"/>
            <a:t>Python 3.6 - December 23, 2016</a:t>
          </a:r>
        </a:p>
        <a:p>
          <a:pPr marL="114300" lvl="1" indent="-114300" algn="l" defTabSz="622300">
            <a:lnSpc>
              <a:spcPct val="90000"/>
            </a:lnSpc>
            <a:spcBef>
              <a:spcPct val="0"/>
            </a:spcBef>
            <a:spcAft>
              <a:spcPct val="15000"/>
            </a:spcAft>
            <a:buChar char="•"/>
          </a:pPr>
          <a:r>
            <a:rPr lang="en-US" sz="1400" kern="1200" dirty="0"/>
            <a:t>Python 3.7 – June 27, 2018</a:t>
          </a:r>
        </a:p>
      </dsp:txBody>
      <dsp:txXfrm>
        <a:off x="4278331" y="299056"/>
        <a:ext cx="3146011" cy="1813918"/>
      </dsp:txXfrm>
    </dsp:sp>
    <dsp:sp modelId="{0364C77F-4748-4AC4-8506-F314C8B33A05}">
      <dsp:nvSpPr>
        <dsp:cNvPr id="0" name=""/>
        <dsp:cNvSpPr/>
      </dsp:nvSpPr>
      <dsp:spPr>
        <a:xfrm>
          <a:off x="5854782" y="1992991"/>
          <a:ext cx="0" cy="1218000"/>
        </a:xfrm>
        <a:prstGeom prst="line">
          <a:avLst/>
        </a:prstGeom>
        <a:noFill/>
        <a:ln w="12700" cap="flat" cmpd="sng" algn="ctr">
          <a:solidFill>
            <a:schemeClr val="accent6">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4CC2685-2C87-4E70-8C55-8ABE528E65A0}">
      <dsp:nvSpPr>
        <dsp:cNvPr id="0" name=""/>
        <dsp:cNvSpPr/>
      </dsp:nvSpPr>
      <dsp:spPr>
        <a:xfrm>
          <a:off x="5806703" y="3162913"/>
          <a:ext cx="96157" cy="96157"/>
        </a:xfrm>
        <a:prstGeom prst="ellipse">
          <a:avLst/>
        </a:prstGeom>
        <a:gradFill rotWithShape="0">
          <a:gsLst>
            <a:gs pos="0">
              <a:schemeClr val="accent6">
                <a:hueOff val="0"/>
                <a:satOff val="0"/>
                <a:lumOff val="0"/>
                <a:alphaOff val="0"/>
                <a:tint val="65000"/>
                <a:shade val="92000"/>
                <a:satMod val="130000"/>
              </a:schemeClr>
            </a:gs>
            <a:gs pos="45000">
              <a:schemeClr val="accent6">
                <a:hueOff val="0"/>
                <a:satOff val="0"/>
                <a:lumOff val="0"/>
                <a:alphaOff val="0"/>
                <a:tint val="60000"/>
                <a:shade val="99000"/>
                <a:satMod val="120000"/>
              </a:schemeClr>
            </a:gs>
            <a:gs pos="100000">
              <a:schemeClr val="accent6">
                <a:hueOff val="0"/>
                <a:satOff val="0"/>
                <a:lumOff val="0"/>
                <a:alphaOff val="0"/>
                <a:tint val="55000"/>
                <a:satMod val="140000"/>
              </a:schemeClr>
            </a:gs>
          </a:gsLst>
          <a:path path="circle">
            <a:fillToRect l="100000" t="100000" r="100000" b="100000"/>
          </a:path>
        </a:gradFill>
        <a:ln w="12700" cap="flat" cmpd="sng" algn="ctr">
          <a:solidFill>
            <a:schemeClr val="accent6">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886306-42DC-4142-9A2B-ABF439BC7073}" type="datetimeFigureOut">
              <a:rPr lang="en-IN" smtClean="0"/>
              <a:t>23-Jul-2019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D7C62A-FFC1-44CF-A1DD-657A38E0C318}" type="slidenum">
              <a:rPr lang="en-IN" smtClean="0"/>
              <a:t>‹#›</a:t>
            </a:fld>
            <a:endParaRPr lang="en-IN"/>
          </a:p>
        </p:txBody>
      </p:sp>
    </p:spTree>
    <p:extLst>
      <p:ext uri="{BB962C8B-B14F-4D97-AF65-F5344CB8AC3E}">
        <p14:creationId xmlns:p14="http://schemas.microsoft.com/office/powerpoint/2010/main" val="855367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dirty="0"/>
              <a:t>Python programming language is Object-Oriented: Python supports Object- oriented style or technique of programming which encapsulates code within objects.</a:t>
            </a:r>
          </a:p>
          <a:p>
            <a:pPr fontAlgn="base"/>
            <a:r>
              <a:rPr lang="en-IN" dirty="0"/>
              <a:t>Python is a Beginner’s Language: Python is a great language for the beginner-level and supports the development of a wide range of applications from simple text processing to WWW browsers to games.</a:t>
            </a:r>
          </a:p>
          <a:p>
            <a:pPr fontAlgn="base"/>
            <a:r>
              <a:rPr lang="en-IN" dirty="0"/>
              <a:t>Easy-to-learn: Python has few keywords, simple structure, and a clearly defined syntax which allows the student to pick up the language quickly.</a:t>
            </a:r>
          </a:p>
          <a:p>
            <a:pPr fontAlgn="base"/>
            <a:r>
              <a:rPr lang="en-IN" dirty="0"/>
              <a:t>Easy-to-read: Python code is more clearly defined and easy to understand.</a:t>
            </a:r>
          </a:p>
          <a:p>
            <a:pPr fontAlgn="base"/>
            <a:r>
              <a:rPr lang="en-IN" dirty="0"/>
              <a:t>Easy-to-maintain: Python’s source code is fairly easy-to maintain its simplicity.</a:t>
            </a:r>
          </a:p>
          <a:p>
            <a:pPr fontAlgn="base"/>
            <a:r>
              <a:rPr lang="en-IN" dirty="0"/>
              <a:t>A broad standard library: Python’s bulk of the library is very portable and cross-platform compatible on UNIX, Windows, and Mac(Apple).</a:t>
            </a:r>
          </a:p>
          <a:p>
            <a:pPr fontAlgn="base"/>
            <a:r>
              <a:rPr lang="en-IN" dirty="0"/>
              <a:t>Portable: Python can run on a wide variety of hardware platforms and has the same interface on all platforms probably.</a:t>
            </a:r>
          </a:p>
          <a:p>
            <a:pPr fontAlgn="base"/>
            <a:r>
              <a:rPr lang="en-IN" dirty="0"/>
              <a:t>Databases: Python provides interfaces to all major database.</a:t>
            </a:r>
          </a:p>
          <a:p>
            <a:pPr fontAlgn="base"/>
            <a:r>
              <a:rPr lang="en-IN" dirty="0"/>
              <a:t>Fewer lines of codes: Codes written in python completes in fewer lines thus reducing length of code and making it easier to code faster with more efficiency.</a:t>
            </a:r>
          </a:p>
        </p:txBody>
      </p:sp>
      <p:sp>
        <p:nvSpPr>
          <p:cNvPr id="4" name="Slide Number Placeholder 3"/>
          <p:cNvSpPr>
            <a:spLocks noGrp="1"/>
          </p:cNvSpPr>
          <p:nvPr>
            <p:ph type="sldNum" sz="quarter" idx="10"/>
          </p:nvPr>
        </p:nvSpPr>
        <p:spPr/>
        <p:txBody>
          <a:bodyPr/>
          <a:lstStyle/>
          <a:p>
            <a:fld id="{D2D7C62A-FFC1-44CF-A1DD-657A38E0C318}" type="slidenum">
              <a:rPr lang="en-IN" smtClean="0"/>
              <a:t>6</a:t>
            </a:fld>
            <a:endParaRPr lang="en-IN"/>
          </a:p>
        </p:txBody>
      </p:sp>
    </p:spTree>
    <p:extLst>
      <p:ext uri="{BB962C8B-B14F-4D97-AF65-F5344CB8AC3E}">
        <p14:creationId xmlns:p14="http://schemas.microsoft.com/office/powerpoint/2010/main" val="3630313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807685-05A7-4231-9168-C15F4776203C}" type="datetimeFigureOut">
              <a:rPr lang="en-IN" smtClean="0"/>
              <a:t>23-Jul-2019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058ED6-640A-46F6-B69E-A6663B06F4D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588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807685-05A7-4231-9168-C15F4776203C}" type="datetimeFigureOut">
              <a:rPr lang="en-IN" smtClean="0"/>
              <a:t>23-Jul-2019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356553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807685-05A7-4231-9168-C15F4776203C}" type="datetimeFigureOut">
              <a:rPr lang="en-IN" smtClean="0"/>
              <a:t>23-Jul-2019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2552869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4250" y="1845734"/>
            <a:ext cx="11344460" cy="4023360"/>
          </a:xfrm>
        </p:spPr>
        <p:txBody>
          <a:bodyPr>
            <a:normAutofit/>
          </a:bodyPr>
          <a:lstStyle>
            <a:lvl1pPr>
              <a:defRPr sz="2800"/>
            </a:lvl1pPr>
            <a:lvl2pPr>
              <a:defRPr sz="24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2807685-05A7-4231-9168-C15F4776203C}" type="datetimeFigureOut">
              <a:rPr lang="en-IN" smtClean="0"/>
              <a:t>23-Jul-2019</a:t>
            </a:fld>
            <a:endParaRPr lang="en-IN"/>
          </a:p>
        </p:txBody>
      </p:sp>
      <p:sp>
        <p:nvSpPr>
          <p:cNvPr id="2" name="Title 1"/>
          <p:cNvSpPr>
            <a:spLocks noGrp="1"/>
          </p:cNvSpPr>
          <p:nvPr>
            <p:ph type="title"/>
          </p:nvPr>
        </p:nvSpPr>
        <p:spPr>
          <a:xfrm>
            <a:off x="454250" y="286603"/>
            <a:ext cx="11344460" cy="1450757"/>
          </a:xfrm>
        </p:spPr>
        <p:txBody>
          <a:bodyPr/>
          <a:lstStyle>
            <a:lvl1pPr marL="0">
              <a:defRPr/>
            </a:lvl1pPr>
          </a:lstStyle>
          <a:p>
            <a:r>
              <a:rPr lang="en-US" dirty="0"/>
              <a:t>Click to edit Master title style</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1467466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2807685-05A7-4231-9168-C15F4776203C}" type="datetimeFigureOut">
              <a:rPr lang="en-IN" smtClean="0"/>
              <a:t>23-Jul-2019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058ED6-640A-46F6-B69E-A6663B06F4D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412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807685-05A7-4231-9168-C15F4776203C}" type="datetimeFigureOut">
              <a:rPr lang="en-IN" smtClean="0"/>
              <a:t>23-Jul-2019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1925512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807685-05A7-4231-9168-C15F4776203C}" type="datetimeFigureOut">
              <a:rPr lang="en-IN" smtClean="0"/>
              <a:t>23-Jul-2019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53583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807685-05A7-4231-9168-C15F4776203C}" type="datetimeFigureOut">
              <a:rPr lang="en-IN" smtClean="0"/>
              <a:t>23-Jul-2019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950034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2807685-05A7-4231-9168-C15F4776203C}" type="datetimeFigureOut">
              <a:rPr lang="en-IN" smtClean="0"/>
              <a:t>23-Jul-2019</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701559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2807685-05A7-4231-9168-C15F4776203C}" type="datetimeFigureOut">
              <a:rPr lang="en-IN" smtClean="0"/>
              <a:t>23-Jul-2019</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B058ED6-640A-46F6-B69E-A6663B06F4D2}" type="slidenum">
              <a:rPr lang="en-IN" smtClean="0"/>
              <a:t>‹#›</a:t>
            </a:fld>
            <a:endParaRPr lang="en-IN"/>
          </a:p>
        </p:txBody>
      </p:sp>
    </p:spTree>
    <p:extLst>
      <p:ext uri="{BB962C8B-B14F-4D97-AF65-F5344CB8AC3E}">
        <p14:creationId xmlns:p14="http://schemas.microsoft.com/office/powerpoint/2010/main" val="2217233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2807685-05A7-4231-9168-C15F4776203C}" type="datetimeFigureOut">
              <a:rPr lang="en-IN" smtClean="0"/>
              <a:t>23-Jul-2019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4214310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2807685-05A7-4231-9168-C15F4776203C}" type="datetimeFigureOut">
              <a:rPr lang="en-IN" smtClean="0"/>
              <a:t>23-Jul-2019</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B058ED6-640A-46F6-B69E-A6663B06F4D2}"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81667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jython.org/" TargetMode="External"/><Relationship Id="rId7" Type="http://schemas.openxmlformats.org/officeDocument/2006/relationships/hyperlink" Target="http://micropython.org/" TargetMode="External"/><Relationship Id="rId2" Type="http://schemas.openxmlformats.org/officeDocument/2006/relationships/hyperlink" Target="http://ironpython.net/" TargetMode="External"/><Relationship Id="rId1" Type="http://schemas.openxmlformats.org/officeDocument/2006/relationships/slideLayout" Target="../slideLayouts/slideLayout2.xml"/><Relationship Id="rId6" Type="http://schemas.openxmlformats.org/officeDocument/2006/relationships/hyperlink" Target="http://www.stackless.com/" TargetMode="External"/><Relationship Id="rId5" Type="http://schemas.openxmlformats.org/officeDocument/2006/relationships/hyperlink" Target="http://speed.pypy.org/" TargetMode="External"/><Relationship Id="rId4" Type="http://schemas.openxmlformats.org/officeDocument/2006/relationships/hyperlink" Target="http://pypy.org/"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8" name="Rectangle 137">
            <a:extLst>
              <a:ext uri="{FF2B5EF4-FFF2-40B4-BE49-F238E27FC236}">
                <a16:creationId xmlns:a16="http://schemas.microsoft.com/office/drawing/2014/main" id="{5A1B47C8-47A0-4A88-8830-6DEA3B5DE39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2" name="Picture 2" descr="http://www.andnepal.com/wp-content/uploads/2017/12/python-logo.png">
            <a:extLst>
              <a:ext uri="{FF2B5EF4-FFF2-40B4-BE49-F238E27FC236}">
                <a16:creationId xmlns:a16="http://schemas.microsoft.com/office/drawing/2014/main" id="{168860EE-3E48-401A-B532-AA5F0B3B10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982912" y="640080"/>
            <a:ext cx="5577840" cy="5577840"/>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984BBFDD-E720-4805-A9C8-129FBBF6DD7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2" name="Rectangle 141">
            <a:extLst>
              <a:ext uri="{FF2B5EF4-FFF2-40B4-BE49-F238E27FC236}">
                <a16:creationId xmlns:a16="http://schemas.microsoft.com/office/drawing/2014/main" id="{5AC4BE46-4A77-42FE-9D15-065CDB2F847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915A1909-906F-4055-BD9A-D37F0EC89F3C}"/>
              </a:ext>
            </a:extLst>
          </p:cNvPr>
          <p:cNvSpPr>
            <a:spLocks noGrp="1"/>
          </p:cNvSpPr>
          <p:nvPr>
            <p:ph type="ctrTitle"/>
          </p:nvPr>
        </p:nvSpPr>
        <p:spPr>
          <a:xfrm>
            <a:off x="8096885" y="640080"/>
            <a:ext cx="3659246" cy="2926080"/>
          </a:xfrm>
        </p:spPr>
        <p:txBody>
          <a:bodyPr>
            <a:normAutofit/>
          </a:bodyPr>
          <a:lstStyle/>
          <a:p>
            <a:r>
              <a:rPr lang="en-IN" sz="4400" dirty="0">
                <a:solidFill>
                  <a:srgbClr val="FFFFFF"/>
                </a:solidFill>
              </a:rPr>
              <a:t>Python</a:t>
            </a:r>
          </a:p>
        </p:txBody>
      </p:sp>
    </p:spTree>
    <p:extLst>
      <p:ext uri="{BB962C8B-B14F-4D97-AF65-F5344CB8AC3E}">
        <p14:creationId xmlns:p14="http://schemas.microsoft.com/office/powerpoint/2010/main" val="234910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54B3F04-9EAC-45C0-B3CE-0387EEA10A0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Content Placeholder 1">
            <a:extLst>
              <a:ext uri="{FF2B5EF4-FFF2-40B4-BE49-F238E27FC236}">
                <a16:creationId xmlns:a16="http://schemas.microsoft.com/office/drawing/2014/main" id="{094BDB0F-2270-4D89-8EFB-9FE810EEBC20}"/>
              </a:ext>
            </a:extLst>
          </p:cNvPr>
          <p:cNvSpPr>
            <a:spLocks noGrp="1"/>
          </p:cNvSpPr>
          <p:nvPr>
            <p:ph idx="1"/>
          </p:nvPr>
        </p:nvSpPr>
        <p:spPr>
          <a:xfrm>
            <a:off x="4742016" y="605896"/>
            <a:ext cx="6867946" cy="5646208"/>
          </a:xfrm>
        </p:spPr>
        <p:txBody>
          <a:bodyPr anchor="ctr">
            <a:normAutofit/>
          </a:bodyPr>
          <a:lstStyle/>
          <a:p>
            <a:pPr algn="just"/>
            <a:r>
              <a:rPr lang="en-IN" b="1" dirty="0"/>
              <a:t>Big data and analytics</a:t>
            </a:r>
          </a:p>
          <a:p>
            <a:pPr algn="just"/>
            <a:r>
              <a:rPr lang="en-IN" dirty="0"/>
              <a:t>Due to its simple usage and wide set of data processing libraries, python is the No. 1 contender for big data processing.</a:t>
            </a:r>
          </a:p>
          <a:p>
            <a:pPr algn="just"/>
            <a:r>
              <a:rPr lang="en-IN" dirty="0"/>
              <a:t>Another reason that python is used widely for big data processing is its ability to </a:t>
            </a:r>
          </a:p>
          <a:p>
            <a:pPr lvl="1" algn="just"/>
            <a:r>
              <a:rPr lang="en-IN" dirty="0"/>
              <a:t>Integrate easily with web applications </a:t>
            </a:r>
          </a:p>
          <a:p>
            <a:pPr lvl="1" algn="just"/>
            <a:r>
              <a:rPr lang="en-IN" dirty="0"/>
              <a:t>Generating quick insights</a:t>
            </a:r>
          </a:p>
          <a:p>
            <a:pPr lvl="1" algn="just"/>
            <a:r>
              <a:rPr lang="en-IN" dirty="0"/>
              <a:t>Handling large amount of data sets </a:t>
            </a:r>
          </a:p>
          <a:p>
            <a:pPr lvl="1" algn="just"/>
            <a:r>
              <a:rPr lang="en-IN" dirty="0"/>
              <a:t>Presence of high performance toolkits and libraries.</a:t>
            </a:r>
          </a:p>
        </p:txBody>
      </p:sp>
      <p:sp>
        <p:nvSpPr>
          <p:cNvPr id="3" name="Title 2">
            <a:extLst>
              <a:ext uri="{FF2B5EF4-FFF2-40B4-BE49-F238E27FC236}">
                <a16:creationId xmlns:a16="http://schemas.microsoft.com/office/drawing/2014/main" id="{DEFE1699-EA1A-4CE7-982F-8A5E9E8A22EF}"/>
              </a:ext>
            </a:extLst>
          </p:cNvPr>
          <p:cNvSpPr>
            <a:spLocks noGrp="1"/>
          </p:cNvSpPr>
          <p:nvPr>
            <p:ph type="title"/>
          </p:nvPr>
        </p:nvSpPr>
        <p:spPr>
          <a:xfrm>
            <a:off x="492370" y="605896"/>
            <a:ext cx="3084844" cy="5646208"/>
          </a:xfrm>
        </p:spPr>
        <p:txBody>
          <a:bodyPr anchor="ctr">
            <a:normAutofit/>
          </a:bodyPr>
          <a:lstStyle/>
          <a:p>
            <a:r>
              <a:rPr lang="en-IN" sz="3600">
                <a:solidFill>
                  <a:srgbClr val="FFFFFF"/>
                </a:solidFill>
              </a:rPr>
              <a:t>Future technologies relying on python</a:t>
            </a:r>
          </a:p>
        </p:txBody>
      </p:sp>
    </p:spTree>
    <p:extLst>
      <p:ext uri="{BB962C8B-B14F-4D97-AF65-F5344CB8AC3E}">
        <p14:creationId xmlns:p14="http://schemas.microsoft.com/office/powerpoint/2010/main" val="3883255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30A27-1553-42F8-99D7-829868E1371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72232D-B4D6-429F-B3D1-2D9891B85E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2CC3441-26B3-4381-B3DF-8AE3C288BC0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4FB1D8C1-937E-43DE-9F4F-0DF36F59D417}"/>
              </a:ext>
            </a:extLst>
          </p:cNvPr>
          <p:cNvSpPr>
            <a:spLocks noGrp="1"/>
          </p:cNvSpPr>
          <p:nvPr>
            <p:ph idx="1"/>
          </p:nvPr>
        </p:nvSpPr>
        <p:spPr>
          <a:xfrm>
            <a:off x="5134882" y="963507"/>
            <a:ext cx="6285389" cy="4938851"/>
          </a:xfrm>
        </p:spPr>
        <p:txBody>
          <a:bodyPr anchor="ctr">
            <a:normAutofit/>
          </a:bodyPr>
          <a:lstStyle/>
          <a:p>
            <a:pPr lvl="1"/>
            <a:r>
              <a:rPr lang="en-IN" dirty="0"/>
              <a:t>Uber</a:t>
            </a:r>
          </a:p>
          <a:p>
            <a:pPr lvl="1"/>
            <a:r>
              <a:rPr lang="en-IN" dirty="0"/>
              <a:t>Instagram</a:t>
            </a:r>
          </a:p>
          <a:p>
            <a:pPr lvl="1"/>
            <a:r>
              <a:rPr lang="en-IN" dirty="0"/>
              <a:t>YouTube</a:t>
            </a:r>
          </a:p>
          <a:p>
            <a:pPr lvl="1"/>
            <a:r>
              <a:rPr lang="en-IN" dirty="0"/>
              <a:t>Quora</a:t>
            </a:r>
          </a:p>
          <a:p>
            <a:pPr lvl="1"/>
            <a:r>
              <a:rPr lang="en-IN" dirty="0"/>
              <a:t>Reddit</a:t>
            </a:r>
          </a:p>
          <a:p>
            <a:pPr lvl="1"/>
            <a:r>
              <a:rPr lang="en-IN" dirty="0"/>
              <a:t>Spotify</a:t>
            </a:r>
          </a:p>
          <a:p>
            <a:pPr lvl="1"/>
            <a:r>
              <a:rPr lang="en-IN" dirty="0"/>
              <a:t>Flipkart</a:t>
            </a:r>
          </a:p>
          <a:p>
            <a:pPr lvl="1"/>
            <a:r>
              <a:rPr lang="en-IN" dirty="0"/>
              <a:t>Pinterest</a:t>
            </a:r>
          </a:p>
          <a:p>
            <a:pPr lvl="1"/>
            <a:r>
              <a:rPr lang="en-IN" dirty="0"/>
              <a:t>Slack</a:t>
            </a:r>
          </a:p>
          <a:p>
            <a:pPr lvl="1"/>
            <a:r>
              <a:rPr lang="en-IN" dirty="0"/>
              <a:t>Dropbox</a:t>
            </a:r>
          </a:p>
          <a:p>
            <a:pPr lvl="1"/>
            <a:r>
              <a:rPr lang="en-IN" dirty="0"/>
              <a:t>NASA etc.</a:t>
            </a:r>
          </a:p>
        </p:txBody>
      </p:sp>
      <p:sp>
        <p:nvSpPr>
          <p:cNvPr id="3" name="Title 2">
            <a:extLst>
              <a:ext uri="{FF2B5EF4-FFF2-40B4-BE49-F238E27FC236}">
                <a16:creationId xmlns:a16="http://schemas.microsoft.com/office/drawing/2014/main" id="{F5E7772F-14A6-42C3-8C00-8309D64B4408}"/>
              </a:ext>
            </a:extLst>
          </p:cNvPr>
          <p:cNvSpPr>
            <a:spLocks noGrp="1"/>
          </p:cNvSpPr>
          <p:nvPr>
            <p:ph type="title"/>
          </p:nvPr>
        </p:nvSpPr>
        <p:spPr>
          <a:xfrm>
            <a:off x="965030" y="963997"/>
            <a:ext cx="3254691" cy="4938361"/>
          </a:xfrm>
        </p:spPr>
        <p:txBody>
          <a:bodyPr anchor="ctr">
            <a:normAutofit/>
          </a:bodyPr>
          <a:lstStyle/>
          <a:p>
            <a:pPr algn="r"/>
            <a:r>
              <a:rPr lang="en-IN" sz="4400"/>
              <a:t>Websites developed under python</a:t>
            </a:r>
          </a:p>
        </p:txBody>
      </p:sp>
    </p:spTree>
    <p:extLst>
      <p:ext uri="{BB962C8B-B14F-4D97-AF65-F5344CB8AC3E}">
        <p14:creationId xmlns:p14="http://schemas.microsoft.com/office/powerpoint/2010/main" val="1889013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C8DD82D3-D002-45B0-B16A-82B3DA4EFD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8">
            <a:extLst>
              <a:ext uri="{FF2B5EF4-FFF2-40B4-BE49-F238E27FC236}">
                <a16:creationId xmlns:a16="http://schemas.microsoft.com/office/drawing/2014/main" id="{4C15B19B-E7BB-4060-B12F-3CDA8EF16A5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0">
            <a:extLst>
              <a:ext uri="{FF2B5EF4-FFF2-40B4-BE49-F238E27FC236}">
                <a16:creationId xmlns:a16="http://schemas.microsoft.com/office/drawing/2014/main" id="{9F09C252-16FE-4557-AD6D-BB5CA773496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5ADDCE0D-A2ED-4D8B-BC4C-89A086A2F4D0}"/>
              </a:ext>
            </a:extLst>
          </p:cNvPr>
          <p:cNvSpPr>
            <a:spLocks noGrp="1"/>
          </p:cNvSpPr>
          <p:nvPr>
            <p:ph idx="1"/>
          </p:nvPr>
        </p:nvSpPr>
        <p:spPr>
          <a:xfrm>
            <a:off x="4351019" y="643466"/>
            <a:ext cx="7560499" cy="5225628"/>
          </a:xfrm>
        </p:spPr>
        <p:txBody>
          <a:bodyPr anchor="ctr">
            <a:normAutofit/>
          </a:bodyPr>
          <a:lstStyle/>
          <a:p>
            <a:pPr algn="just"/>
            <a:r>
              <a:rPr lang="en-IN" sz="3200" dirty="0"/>
              <a:t>Some of the job profiles associated with python are:</a:t>
            </a:r>
          </a:p>
          <a:p>
            <a:pPr lvl="1" algn="just"/>
            <a:r>
              <a:rPr lang="en-IN" sz="2800" dirty="0"/>
              <a:t>Software engineer</a:t>
            </a:r>
          </a:p>
          <a:p>
            <a:pPr lvl="1" algn="just"/>
            <a:r>
              <a:rPr lang="en-IN" sz="2800" dirty="0"/>
              <a:t>Research analyst</a:t>
            </a:r>
          </a:p>
          <a:p>
            <a:pPr lvl="1" algn="just"/>
            <a:r>
              <a:rPr lang="en-IN" sz="2800" dirty="0"/>
              <a:t>Data analyst</a:t>
            </a:r>
          </a:p>
          <a:p>
            <a:pPr lvl="1" algn="just"/>
            <a:r>
              <a:rPr lang="en-IN" sz="2800" dirty="0"/>
              <a:t>Data scientist</a:t>
            </a:r>
          </a:p>
          <a:p>
            <a:pPr lvl="1" algn="just"/>
            <a:r>
              <a:rPr lang="en-IN" sz="2800" dirty="0"/>
              <a:t>Software developer</a:t>
            </a:r>
          </a:p>
          <a:p>
            <a:pPr lvl="1" algn="just"/>
            <a:r>
              <a:rPr lang="en-IN" sz="2800" dirty="0"/>
              <a:t>Networking</a:t>
            </a:r>
          </a:p>
        </p:txBody>
      </p:sp>
      <p:sp>
        <p:nvSpPr>
          <p:cNvPr id="3" name="Title 2">
            <a:extLst>
              <a:ext uri="{FF2B5EF4-FFF2-40B4-BE49-F238E27FC236}">
                <a16:creationId xmlns:a16="http://schemas.microsoft.com/office/drawing/2014/main" id="{E041DA7C-7521-4383-BF63-BA55D8EC60A3}"/>
              </a:ext>
            </a:extLst>
          </p:cNvPr>
          <p:cNvSpPr>
            <a:spLocks noGrp="1"/>
          </p:cNvSpPr>
          <p:nvPr>
            <p:ph type="title"/>
          </p:nvPr>
        </p:nvSpPr>
        <p:spPr>
          <a:xfrm>
            <a:off x="949047" y="643466"/>
            <a:ext cx="2771273" cy="5225627"/>
          </a:xfrm>
        </p:spPr>
        <p:txBody>
          <a:bodyPr anchor="ctr">
            <a:normAutofit/>
          </a:bodyPr>
          <a:lstStyle/>
          <a:p>
            <a:r>
              <a:rPr lang="en-IN" sz="3600" b="1"/>
              <a:t>Python as a career</a:t>
            </a:r>
            <a:endParaRPr lang="en-IN" sz="3600"/>
          </a:p>
        </p:txBody>
      </p:sp>
    </p:spTree>
    <p:extLst>
      <p:ext uri="{BB962C8B-B14F-4D97-AF65-F5344CB8AC3E}">
        <p14:creationId xmlns:p14="http://schemas.microsoft.com/office/powerpoint/2010/main" val="164854559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11973C2-EB8B-452A-A698-4A252FD3AE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0162E77-11AD-44A7-84EC-40C59EEFBD2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5AB158E9-1B40-4CD6-95F0-95CA11DF7B7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7CBBC46D-0091-49E8-90AD-111012F945CE}"/>
              </a:ext>
            </a:extLst>
          </p:cNvPr>
          <p:cNvPicPr>
            <a:picLocks noChangeAspect="1"/>
          </p:cNvPicPr>
          <p:nvPr/>
        </p:nvPicPr>
        <p:blipFill rotWithShape="1">
          <a:blip r:embed="rId2"/>
          <a:srcRect r="1" b="1472"/>
          <a:stretch/>
        </p:blipFill>
        <p:spPr>
          <a:xfrm>
            <a:off x="20" y="-12128"/>
            <a:ext cx="4654276" cy="6870127"/>
          </a:xfrm>
          <a:prstGeom prst="rect">
            <a:avLst/>
          </a:prstGeom>
        </p:spPr>
      </p:pic>
      <p:sp>
        <p:nvSpPr>
          <p:cNvPr id="26" name="Content Placeholder 8"/>
          <p:cNvSpPr>
            <a:spLocks noGrp="1"/>
          </p:cNvSpPr>
          <p:nvPr>
            <p:ph idx="1"/>
          </p:nvPr>
        </p:nvSpPr>
        <p:spPr>
          <a:xfrm>
            <a:off x="5181601" y="2198914"/>
            <a:ext cx="6368142" cy="3670180"/>
          </a:xfrm>
        </p:spPr>
        <p:txBody>
          <a:bodyPr>
            <a:normAutofit/>
          </a:bodyPr>
          <a:lstStyle/>
          <a:p>
            <a:r>
              <a:rPr lang="en-US" dirty="0"/>
              <a:t>For Web Development</a:t>
            </a:r>
          </a:p>
        </p:txBody>
      </p:sp>
      <p:pic>
        <p:nvPicPr>
          <p:cNvPr id="3076" name="Picture 4" descr="Image result for python">
            <a:extLst>
              <a:ext uri="{FF2B5EF4-FFF2-40B4-BE49-F238E27FC236}">
                <a16:creationId xmlns:a16="http://schemas.microsoft.com/office/drawing/2014/main" id="{AA15AD22-BF29-49C2-A5C5-A8A42622D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1" y="575726"/>
            <a:ext cx="3905655" cy="115796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python django logo">
            <a:extLst>
              <a:ext uri="{FF2B5EF4-FFF2-40B4-BE49-F238E27FC236}">
                <a16:creationId xmlns:a16="http://schemas.microsoft.com/office/drawing/2014/main" id="{68557B2F-E634-4A41-9F51-3FF2DB4010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7617" y="3630211"/>
            <a:ext cx="2318426" cy="80758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python flask logo">
            <a:extLst>
              <a:ext uri="{FF2B5EF4-FFF2-40B4-BE49-F238E27FC236}">
                <a16:creationId xmlns:a16="http://schemas.microsoft.com/office/drawing/2014/main" id="{238A564A-57FF-4AC7-B9C9-005F55E936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7110" y="3498280"/>
            <a:ext cx="2738336" cy="10714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python pyramid logo">
            <a:extLst>
              <a:ext uri="{FF2B5EF4-FFF2-40B4-BE49-F238E27FC236}">
                <a16:creationId xmlns:a16="http://schemas.microsoft.com/office/drawing/2014/main" id="{41A4842D-C67D-4AD4-8136-2B721FF4C4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2088" y="5256640"/>
            <a:ext cx="3510044" cy="807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661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11973C2-EB8B-452A-A698-4A252FD3AE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10162E77-11AD-44A7-84EC-40C59EEFBD2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AB158E9-1B40-4CD6-95F0-95CA11DF7B7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270BC2C-DA1A-4459-B5B1-6474339B03ED}"/>
              </a:ext>
            </a:extLst>
          </p:cNvPr>
          <p:cNvPicPr>
            <a:picLocks noChangeAspect="1"/>
          </p:cNvPicPr>
          <p:nvPr/>
        </p:nvPicPr>
        <p:blipFill rotWithShape="1">
          <a:blip r:embed="rId2"/>
          <a:srcRect t="1102" r="2" b="2"/>
          <a:stretch/>
        </p:blipFill>
        <p:spPr>
          <a:xfrm>
            <a:off x="20" y="-12128"/>
            <a:ext cx="4654276" cy="6870127"/>
          </a:xfrm>
          <a:prstGeom prst="rect">
            <a:avLst/>
          </a:prstGeom>
        </p:spPr>
      </p:pic>
      <p:sp>
        <p:nvSpPr>
          <p:cNvPr id="9" name="Content Placeholder 8">
            <a:extLst>
              <a:ext uri="{FF2B5EF4-FFF2-40B4-BE49-F238E27FC236}">
                <a16:creationId xmlns:a16="http://schemas.microsoft.com/office/drawing/2014/main" id="{7DCB63AA-8CA8-4314-A2DD-72BA64FB08FC}"/>
              </a:ext>
            </a:extLst>
          </p:cNvPr>
          <p:cNvSpPr>
            <a:spLocks noGrp="1"/>
          </p:cNvSpPr>
          <p:nvPr>
            <p:ph idx="1"/>
          </p:nvPr>
        </p:nvSpPr>
        <p:spPr>
          <a:xfrm>
            <a:off x="5181601" y="2198914"/>
            <a:ext cx="6368142" cy="3670180"/>
          </a:xfrm>
        </p:spPr>
        <p:txBody>
          <a:bodyPr>
            <a:normAutofit/>
          </a:bodyPr>
          <a:lstStyle/>
          <a:p>
            <a:r>
              <a:rPr lang="en-IN" dirty="0"/>
              <a:t>For Science</a:t>
            </a:r>
          </a:p>
        </p:txBody>
      </p:sp>
      <p:pic>
        <p:nvPicPr>
          <p:cNvPr id="19" name="Picture 4" descr="Image result for python">
            <a:extLst>
              <a:ext uri="{FF2B5EF4-FFF2-40B4-BE49-F238E27FC236}">
                <a16:creationId xmlns:a16="http://schemas.microsoft.com/office/drawing/2014/main" id="{9FFF49B8-BD49-4207-878E-136E0F8D7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1" y="575726"/>
            <a:ext cx="3905655" cy="1157966"/>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a:extLst>
              <a:ext uri="{FF2B5EF4-FFF2-40B4-BE49-F238E27FC236}">
                <a16:creationId xmlns:a16="http://schemas.microsoft.com/office/drawing/2014/main" id="{DEEE5CF8-B779-479D-BA9A-B8145B0065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9460" y="3155013"/>
            <a:ext cx="3821382" cy="700586"/>
          </a:xfrm>
          <a:prstGeom prst="rect">
            <a:avLst/>
          </a:prstGeom>
        </p:spPr>
      </p:pic>
      <p:pic>
        <p:nvPicPr>
          <p:cNvPr id="4108" name="Picture 12" descr="Related image">
            <a:extLst>
              <a:ext uri="{FF2B5EF4-FFF2-40B4-BE49-F238E27FC236}">
                <a16:creationId xmlns:a16="http://schemas.microsoft.com/office/drawing/2014/main" id="{7A78611F-515D-470A-8433-BF1A46AF39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2156" y="4235360"/>
            <a:ext cx="1720226" cy="967627"/>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Related image">
            <a:extLst>
              <a:ext uri="{FF2B5EF4-FFF2-40B4-BE49-F238E27FC236}">
                <a16:creationId xmlns:a16="http://schemas.microsoft.com/office/drawing/2014/main" id="{D6C7FAC6-D116-4C7A-B209-84F61C2C9E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1139" y="4015406"/>
            <a:ext cx="2287241" cy="1407533"/>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a:extLst>
              <a:ext uri="{FF2B5EF4-FFF2-40B4-BE49-F238E27FC236}">
                <a16:creationId xmlns:a16="http://schemas.microsoft.com/office/drawing/2014/main" id="{6EAB3AFB-145A-43D0-A379-8D4E2558E0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34428" y="5673015"/>
            <a:ext cx="2891447" cy="827727"/>
          </a:xfrm>
          <a:prstGeom prst="rect">
            <a:avLst/>
          </a:prstGeom>
        </p:spPr>
      </p:pic>
    </p:spTree>
    <p:extLst>
      <p:ext uri="{BB962C8B-B14F-4D97-AF65-F5344CB8AC3E}">
        <p14:creationId xmlns:p14="http://schemas.microsoft.com/office/powerpoint/2010/main" val="1621051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11973C2-EB8B-452A-A698-4A252FD3AE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10162E77-11AD-44A7-84EC-40C59EEFBD2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AB158E9-1B40-4CD6-95F0-95CA11DF7B7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0" name="Content Placeholder 6">
            <a:extLst>
              <a:ext uri="{FF2B5EF4-FFF2-40B4-BE49-F238E27FC236}">
                <a16:creationId xmlns:a16="http://schemas.microsoft.com/office/drawing/2014/main" id="{F8433C11-2E63-44C7-8C8B-0528FA3D5F96}"/>
              </a:ext>
            </a:extLst>
          </p:cNvPr>
          <p:cNvPicPr>
            <a:picLocks noChangeAspect="1"/>
          </p:cNvPicPr>
          <p:nvPr/>
        </p:nvPicPr>
        <p:blipFill rotWithShape="1">
          <a:blip r:embed="rId2"/>
          <a:srcRect t="1102" r="2" b="2"/>
          <a:stretch/>
        </p:blipFill>
        <p:spPr>
          <a:xfrm>
            <a:off x="20" y="-12128"/>
            <a:ext cx="4654276" cy="6870127"/>
          </a:xfrm>
          <a:prstGeom prst="rect">
            <a:avLst/>
          </a:prstGeom>
        </p:spPr>
      </p:pic>
      <p:sp>
        <p:nvSpPr>
          <p:cNvPr id="13" name="Content Placeholder 10">
            <a:extLst>
              <a:ext uri="{FF2B5EF4-FFF2-40B4-BE49-F238E27FC236}">
                <a16:creationId xmlns:a16="http://schemas.microsoft.com/office/drawing/2014/main" id="{F30C8554-4F18-41A4-9A30-86CC73A531F2}"/>
              </a:ext>
            </a:extLst>
          </p:cNvPr>
          <p:cNvSpPr>
            <a:spLocks noGrp="1"/>
          </p:cNvSpPr>
          <p:nvPr>
            <p:ph idx="1"/>
          </p:nvPr>
        </p:nvSpPr>
        <p:spPr>
          <a:xfrm>
            <a:off x="5181601" y="2198914"/>
            <a:ext cx="6368142" cy="3670180"/>
          </a:xfrm>
        </p:spPr>
        <p:txBody>
          <a:bodyPr>
            <a:normAutofit/>
          </a:bodyPr>
          <a:lstStyle/>
          <a:p>
            <a:r>
              <a:rPr lang="en-US" dirty="0"/>
              <a:t>For Cloud Configuration</a:t>
            </a:r>
          </a:p>
        </p:txBody>
      </p:sp>
      <p:pic>
        <p:nvPicPr>
          <p:cNvPr id="14" name="Picture 4" descr="Image result for python">
            <a:extLst>
              <a:ext uri="{FF2B5EF4-FFF2-40B4-BE49-F238E27FC236}">
                <a16:creationId xmlns:a16="http://schemas.microsoft.com/office/drawing/2014/main" id="{4C19147A-24E8-41DE-AB49-D9305DB66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1" y="575726"/>
            <a:ext cx="3905655" cy="11579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python Ansible logo">
            <a:extLst>
              <a:ext uri="{FF2B5EF4-FFF2-40B4-BE49-F238E27FC236}">
                <a16:creationId xmlns:a16="http://schemas.microsoft.com/office/drawing/2014/main" id="{20C8938F-164D-40C9-B4B9-E430A61885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3805" y="3413865"/>
            <a:ext cx="2236728" cy="65167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2A04BE12-FB0D-47EF-B385-01E23D986462}"/>
              </a:ext>
            </a:extLst>
          </p:cNvPr>
          <p:cNvGrpSpPr/>
          <p:nvPr/>
        </p:nvGrpSpPr>
        <p:grpSpPr>
          <a:xfrm>
            <a:off x="9203153" y="2868792"/>
            <a:ext cx="2257713" cy="1741818"/>
            <a:chOff x="9292030" y="3331157"/>
            <a:chExt cx="2257713" cy="1741818"/>
          </a:xfrm>
        </p:grpSpPr>
        <p:pic>
          <p:nvPicPr>
            <p:cNvPr id="20" name="Picture 4" descr="Image result for AWS logo">
              <a:extLst>
                <a:ext uri="{FF2B5EF4-FFF2-40B4-BE49-F238E27FC236}">
                  <a16:creationId xmlns:a16="http://schemas.microsoft.com/office/drawing/2014/main" id="{2A23F0AE-F9EF-4E1E-9FBF-EA8839A33C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2030" y="4223981"/>
              <a:ext cx="2257713" cy="84899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BD7CB52-9B70-4CFC-8601-CE85CE8AA9F1}"/>
                </a:ext>
              </a:extLst>
            </p:cNvPr>
            <p:cNvPicPr>
              <a:picLocks noChangeAspect="1"/>
            </p:cNvPicPr>
            <p:nvPr/>
          </p:nvPicPr>
          <p:blipFill>
            <a:blip r:embed="rId6"/>
            <a:stretch>
              <a:fillRect/>
            </a:stretch>
          </p:blipFill>
          <p:spPr>
            <a:xfrm>
              <a:off x="10650190" y="3331157"/>
              <a:ext cx="899553" cy="1187081"/>
            </a:xfrm>
            <a:prstGeom prst="rect">
              <a:avLst/>
            </a:prstGeom>
          </p:spPr>
        </p:pic>
      </p:grpSp>
      <p:pic>
        <p:nvPicPr>
          <p:cNvPr id="22" name="Picture 21">
            <a:extLst>
              <a:ext uri="{FF2B5EF4-FFF2-40B4-BE49-F238E27FC236}">
                <a16:creationId xmlns:a16="http://schemas.microsoft.com/office/drawing/2014/main" id="{B3762204-836A-4E5E-AA30-D9566FFD2014}"/>
              </a:ext>
            </a:extLst>
          </p:cNvPr>
          <p:cNvPicPr>
            <a:picLocks noChangeAspect="1"/>
          </p:cNvPicPr>
          <p:nvPr/>
        </p:nvPicPr>
        <p:blipFill>
          <a:blip r:embed="rId7"/>
          <a:stretch>
            <a:fillRect/>
          </a:stretch>
        </p:blipFill>
        <p:spPr>
          <a:xfrm>
            <a:off x="6196916" y="4563469"/>
            <a:ext cx="2189083" cy="1843705"/>
          </a:xfrm>
          <a:prstGeom prst="rect">
            <a:avLst/>
          </a:prstGeom>
        </p:spPr>
      </p:pic>
    </p:spTree>
    <p:extLst>
      <p:ext uri="{BB962C8B-B14F-4D97-AF65-F5344CB8AC3E}">
        <p14:creationId xmlns:p14="http://schemas.microsoft.com/office/powerpoint/2010/main" val="3530954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11973C2-EB8B-452A-A698-4A252FD3AE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0162E77-11AD-44A7-84EC-40C59EEFBD2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AB158E9-1B40-4CD6-95F0-95CA11DF7B7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8" name="Content Placeholder 4">
            <a:extLst>
              <a:ext uri="{FF2B5EF4-FFF2-40B4-BE49-F238E27FC236}">
                <a16:creationId xmlns:a16="http://schemas.microsoft.com/office/drawing/2014/main" id="{FB21E845-7505-4A8B-AAA7-7F0FAA3C68C3}"/>
              </a:ext>
            </a:extLst>
          </p:cNvPr>
          <p:cNvPicPr>
            <a:picLocks noChangeAspect="1"/>
          </p:cNvPicPr>
          <p:nvPr/>
        </p:nvPicPr>
        <p:blipFill rotWithShape="1">
          <a:blip r:embed="rId2"/>
          <a:srcRect r="1" b="1472"/>
          <a:stretch/>
        </p:blipFill>
        <p:spPr>
          <a:xfrm>
            <a:off x="20" y="-12128"/>
            <a:ext cx="4654276" cy="6870127"/>
          </a:xfrm>
          <a:prstGeom prst="rect">
            <a:avLst/>
          </a:prstGeom>
        </p:spPr>
      </p:pic>
      <p:sp>
        <p:nvSpPr>
          <p:cNvPr id="11" name="Content Placeholder 10">
            <a:extLst>
              <a:ext uri="{FF2B5EF4-FFF2-40B4-BE49-F238E27FC236}">
                <a16:creationId xmlns:a16="http://schemas.microsoft.com/office/drawing/2014/main" id="{136E9E84-10DC-4719-89FB-DB53F12BF60F}"/>
              </a:ext>
            </a:extLst>
          </p:cNvPr>
          <p:cNvSpPr>
            <a:spLocks noGrp="1"/>
          </p:cNvSpPr>
          <p:nvPr>
            <p:ph idx="1"/>
          </p:nvPr>
        </p:nvSpPr>
        <p:spPr>
          <a:xfrm>
            <a:off x="5181601" y="2198914"/>
            <a:ext cx="6368142" cy="3670180"/>
          </a:xfrm>
        </p:spPr>
        <p:txBody>
          <a:bodyPr>
            <a:normAutofit/>
          </a:bodyPr>
          <a:lstStyle/>
          <a:p>
            <a:r>
              <a:rPr lang="en-US" dirty="0"/>
              <a:t>For Data Analytics</a:t>
            </a:r>
          </a:p>
        </p:txBody>
      </p:sp>
      <p:pic>
        <p:nvPicPr>
          <p:cNvPr id="12" name="Picture 4" descr="Image result for python">
            <a:extLst>
              <a:ext uri="{FF2B5EF4-FFF2-40B4-BE49-F238E27FC236}">
                <a16:creationId xmlns:a16="http://schemas.microsoft.com/office/drawing/2014/main" id="{0E1D57B7-99E3-4FF2-A830-C51CF1321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1" y="575726"/>
            <a:ext cx="3905655" cy="115796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mage result for pandas data analysis">
            <a:extLst>
              <a:ext uri="{FF2B5EF4-FFF2-40B4-BE49-F238E27FC236}">
                <a16:creationId xmlns:a16="http://schemas.microsoft.com/office/drawing/2014/main" id="{C8ACD85D-DD2B-49AB-BD09-4D78634C7D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958" y="3104362"/>
            <a:ext cx="3151541" cy="65657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matplotlib">
            <a:extLst>
              <a:ext uri="{FF2B5EF4-FFF2-40B4-BE49-F238E27FC236}">
                <a16:creationId xmlns:a16="http://schemas.microsoft.com/office/drawing/2014/main" id="{150879D7-A3CF-4365-82D2-95F771E4A1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7617" y="4284617"/>
            <a:ext cx="3151541" cy="75590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EE40F15-9AAD-4EC6-9182-FD9932288AAD}"/>
              </a:ext>
            </a:extLst>
          </p:cNvPr>
          <p:cNvGrpSpPr/>
          <p:nvPr/>
        </p:nvGrpSpPr>
        <p:grpSpPr>
          <a:xfrm>
            <a:off x="5287617" y="5316005"/>
            <a:ext cx="2378609" cy="902781"/>
            <a:chOff x="5287617" y="4891308"/>
            <a:chExt cx="2387675" cy="939865"/>
          </a:xfrm>
        </p:grpSpPr>
        <p:pic>
          <p:nvPicPr>
            <p:cNvPr id="7174" name="Picture 6" descr="Image result for Bokeh python logo">
              <a:extLst>
                <a:ext uri="{FF2B5EF4-FFF2-40B4-BE49-F238E27FC236}">
                  <a16:creationId xmlns:a16="http://schemas.microsoft.com/office/drawing/2014/main" id="{67638034-14C3-437C-9CDA-0EEB086BE3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7617" y="4891308"/>
              <a:ext cx="939865" cy="9398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F7E1C41-5105-4DD8-97A8-1CFF9DA51D0A}"/>
                </a:ext>
              </a:extLst>
            </p:cNvPr>
            <p:cNvPicPr>
              <a:picLocks noChangeAspect="1"/>
            </p:cNvPicPr>
            <p:nvPr/>
          </p:nvPicPr>
          <p:blipFill>
            <a:blip r:embed="rId7"/>
            <a:stretch>
              <a:fillRect/>
            </a:stretch>
          </p:blipFill>
          <p:spPr>
            <a:xfrm>
              <a:off x="6181804" y="5107467"/>
              <a:ext cx="1493488" cy="513276"/>
            </a:xfrm>
            <a:prstGeom prst="rect">
              <a:avLst/>
            </a:prstGeom>
          </p:spPr>
        </p:pic>
      </p:grpSp>
      <p:pic>
        <p:nvPicPr>
          <p:cNvPr id="1026" name="Picture 2" descr="Image result for TensorFlow python logo">
            <a:extLst>
              <a:ext uri="{FF2B5EF4-FFF2-40B4-BE49-F238E27FC236}">
                <a16:creationId xmlns:a16="http://schemas.microsoft.com/office/drawing/2014/main" id="{3A18CA68-88EB-47CA-9903-8F33C56BFE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99756" y="3734243"/>
            <a:ext cx="1320642" cy="11007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cikit python logo">
            <a:extLst>
              <a:ext uri="{FF2B5EF4-FFF2-40B4-BE49-F238E27FC236}">
                <a16:creationId xmlns:a16="http://schemas.microsoft.com/office/drawing/2014/main" id="{516BB3F6-69D6-46E3-8E41-EA73485C00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30814" y="5256761"/>
            <a:ext cx="2695575"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64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6DCB2892-197A-4F51-8C78-6CA321B53FED}"/>
              </a:ext>
            </a:extLst>
          </p:cNvPr>
          <p:cNvPicPr>
            <a:picLocks noChangeAspect="1"/>
          </p:cNvPicPr>
          <p:nvPr/>
        </p:nvPicPr>
        <p:blipFill rotWithShape="1">
          <a:blip r:embed="rId2"/>
          <a:srcRect/>
          <a:stretch/>
        </p:blipFill>
        <p:spPr>
          <a:xfrm>
            <a:off x="9168521" y="-2"/>
            <a:ext cx="3005547" cy="6858000"/>
          </a:xfrm>
          <a:prstGeom prst="rect">
            <a:avLst/>
          </a:prstGeom>
        </p:spPr>
      </p:pic>
      <p:pic>
        <p:nvPicPr>
          <p:cNvPr id="5" name="Content Placeholder 6">
            <a:extLst>
              <a:ext uri="{FF2B5EF4-FFF2-40B4-BE49-F238E27FC236}">
                <a16:creationId xmlns:a16="http://schemas.microsoft.com/office/drawing/2014/main" id="{A3A60B96-FA47-43B7-98FB-DDA5D11D917D}"/>
              </a:ext>
            </a:extLst>
          </p:cNvPr>
          <p:cNvPicPr>
            <a:picLocks noChangeAspect="1"/>
          </p:cNvPicPr>
          <p:nvPr/>
        </p:nvPicPr>
        <p:blipFill rotWithShape="1">
          <a:blip r:embed="rId3"/>
          <a:srcRect/>
          <a:stretch/>
        </p:blipFill>
        <p:spPr>
          <a:xfrm>
            <a:off x="6107307" y="0"/>
            <a:ext cx="3004968" cy="6858000"/>
          </a:xfrm>
          <a:prstGeom prst="rect">
            <a:avLst/>
          </a:prstGeom>
        </p:spPr>
      </p:pic>
      <p:pic>
        <p:nvPicPr>
          <p:cNvPr id="6" name="Content Placeholder 3">
            <a:extLst>
              <a:ext uri="{FF2B5EF4-FFF2-40B4-BE49-F238E27FC236}">
                <a16:creationId xmlns:a16="http://schemas.microsoft.com/office/drawing/2014/main" id="{4DA4D19A-9800-4E87-B084-B08F031BDEA0}"/>
              </a:ext>
            </a:extLst>
          </p:cNvPr>
          <p:cNvPicPr>
            <a:picLocks noChangeAspect="1"/>
          </p:cNvPicPr>
          <p:nvPr/>
        </p:nvPicPr>
        <p:blipFill rotWithShape="1">
          <a:blip r:embed="rId4"/>
          <a:srcRect/>
          <a:stretch/>
        </p:blipFill>
        <p:spPr>
          <a:xfrm>
            <a:off x="0" y="0"/>
            <a:ext cx="3005547" cy="6858000"/>
          </a:xfrm>
          <a:prstGeom prst="rect">
            <a:avLst/>
          </a:prstGeom>
        </p:spPr>
      </p:pic>
      <p:pic>
        <p:nvPicPr>
          <p:cNvPr id="7" name="Picture 6">
            <a:extLst>
              <a:ext uri="{FF2B5EF4-FFF2-40B4-BE49-F238E27FC236}">
                <a16:creationId xmlns:a16="http://schemas.microsoft.com/office/drawing/2014/main" id="{EA2F1F38-2A51-4442-8FB0-1D13662C01BC}"/>
              </a:ext>
            </a:extLst>
          </p:cNvPr>
          <p:cNvPicPr>
            <a:picLocks noChangeAspect="1"/>
          </p:cNvPicPr>
          <p:nvPr/>
        </p:nvPicPr>
        <p:blipFill rotWithShape="1">
          <a:blip r:embed="rId5"/>
          <a:srcRect/>
          <a:stretch/>
        </p:blipFill>
        <p:spPr>
          <a:xfrm>
            <a:off x="3053359" y="-1"/>
            <a:ext cx="3005547" cy="6858000"/>
          </a:xfrm>
          <a:prstGeom prst="rect">
            <a:avLst/>
          </a:prstGeom>
        </p:spPr>
      </p:pic>
    </p:spTree>
    <p:extLst>
      <p:ext uri="{BB962C8B-B14F-4D97-AF65-F5344CB8AC3E}">
        <p14:creationId xmlns:p14="http://schemas.microsoft.com/office/powerpoint/2010/main" val="2885847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8F9826FA-E0BB-436A-88C6-0AE3DD50BAF9}"/>
              </a:ext>
            </a:extLst>
          </p:cNvPr>
          <p:cNvSpPr txBox="1"/>
          <p:nvPr/>
        </p:nvSpPr>
        <p:spPr>
          <a:xfrm>
            <a:off x="6744482" y="5481043"/>
            <a:ext cx="2876550" cy="382156"/>
          </a:xfrm>
          <a:prstGeom prst="rect">
            <a:avLst/>
          </a:prstGeom>
        </p:spPr>
        <p:txBody>
          <a:bodyPr vert="horz" wrap="square" lIns="0" tIns="12700" rIns="0" bIns="0" rtlCol="0">
            <a:spAutoFit/>
          </a:bodyPr>
          <a:lstStyle/>
          <a:p>
            <a:pPr marL="12700">
              <a:lnSpc>
                <a:spcPct val="100000"/>
              </a:lnSpc>
              <a:spcBef>
                <a:spcPts val="100"/>
              </a:spcBef>
            </a:pPr>
            <a:r>
              <a:rPr sz="2400" spc="60" dirty="0">
                <a:solidFill>
                  <a:srgbClr val="448EBE"/>
                </a:solidFill>
                <a:latin typeface="Calibri"/>
                <a:cs typeface="Calibri"/>
              </a:rPr>
              <a:t>collections</a:t>
            </a:r>
            <a:endParaRPr sz="2400" dirty="0">
              <a:latin typeface="Calibri"/>
              <a:cs typeface="Calibri"/>
            </a:endParaRPr>
          </a:p>
        </p:txBody>
      </p:sp>
      <p:sp>
        <p:nvSpPr>
          <p:cNvPr id="3" name="object 3">
            <a:extLst>
              <a:ext uri="{FF2B5EF4-FFF2-40B4-BE49-F238E27FC236}">
                <a16:creationId xmlns:a16="http://schemas.microsoft.com/office/drawing/2014/main" id="{83088F54-8BE1-48BB-BA9A-F4B82A1D55C6}"/>
              </a:ext>
            </a:extLst>
          </p:cNvPr>
          <p:cNvSpPr txBox="1"/>
          <p:nvPr/>
        </p:nvSpPr>
        <p:spPr>
          <a:xfrm>
            <a:off x="8380487" y="3254580"/>
            <a:ext cx="2223953" cy="382156"/>
          </a:xfrm>
          <a:prstGeom prst="rect">
            <a:avLst/>
          </a:prstGeom>
        </p:spPr>
        <p:txBody>
          <a:bodyPr vert="horz" wrap="square" lIns="0" tIns="12700" rIns="0" bIns="0" rtlCol="0">
            <a:spAutoFit/>
          </a:bodyPr>
          <a:lstStyle/>
          <a:p>
            <a:pPr marL="12700">
              <a:lnSpc>
                <a:spcPct val="100000"/>
              </a:lnSpc>
              <a:spcBef>
                <a:spcPts val="100"/>
              </a:spcBef>
            </a:pPr>
            <a:r>
              <a:rPr sz="2400" spc="50" dirty="0">
                <a:solidFill>
                  <a:srgbClr val="448EBE"/>
                </a:solidFill>
                <a:latin typeface="Calibri"/>
                <a:cs typeface="Calibri"/>
              </a:rPr>
              <a:t>standard</a:t>
            </a:r>
            <a:r>
              <a:rPr sz="2400" spc="-140" dirty="0">
                <a:solidFill>
                  <a:srgbClr val="448EBE"/>
                </a:solidFill>
                <a:latin typeface="Calibri"/>
                <a:cs typeface="Calibri"/>
              </a:rPr>
              <a:t> </a:t>
            </a:r>
            <a:r>
              <a:rPr sz="2400" spc="30" dirty="0">
                <a:solidFill>
                  <a:srgbClr val="448EBE"/>
                </a:solidFill>
                <a:latin typeface="Calibri"/>
                <a:cs typeface="Calibri"/>
              </a:rPr>
              <a:t>library</a:t>
            </a:r>
            <a:endParaRPr sz="2400" dirty="0">
              <a:latin typeface="Calibri"/>
              <a:cs typeface="Calibri"/>
            </a:endParaRPr>
          </a:p>
        </p:txBody>
      </p:sp>
      <p:sp>
        <p:nvSpPr>
          <p:cNvPr id="4" name="object 4">
            <a:extLst>
              <a:ext uri="{FF2B5EF4-FFF2-40B4-BE49-F238E27FC236}">
                <a16:creationId xmlns:a16="http://schemas.microsoft.com/office/drawing/2014/main" id="{EE9D66F0-3A7C-4104-B2F1-A82769E59B54}"/>
              </a:ext>
            </a:extLst>
          </p:cNvPr>
          <p:cNvSpPr txBox="1"/>
          <p:nvPr/>
        </p:nvSpPr>
        <p:spPr>
          <a:xfrm>
            <a:off x="567287" y="1983066"/>
            <a:ext cx="3133725" cy="1392689"/>
          </a:xfrm>
          <a:prstGeom prst="rect">
            <a:avLst/>
          </a:prstGeom>
        </p:spPr>
        <p:txBody>
          <a:bodyPr vert="horz" wrap="square" lIns="0" tIns="12700" rIns="0" bIns="0" rtlCol="0">
            <a:spAutoFit/>
          </a:bodyPr>
          <a:lstStyle/>
          <a:p>
            <a:pPr marL="1308100">
              <a:lnSpc>
                <a:spcPct val="100000"/>
              </a:lnSpc>
              <a:spcBef>
                <a:spcPts val="100"/>
              </a:spcBef>
            </a:pPr>
            <a:r>
              <a:rPr sz="2400" spc="125" dirty="0">
                <a:solidFill>
                  <a:srgbClr val="448EBE"/>
                </a:solidFill>
                <a:latin typeface="Calibri"/>
                <a:cs typeface="Calibri"/>
              </a:rPr>
              <a:t>c</a:t>
            </a:r>
            <a:r>
              <a:rPr sz="2400" spc="15" dirty="0">
                <a:solidFill>
                  <a:srgbClr val="448EBE"/>
                </a:solidFill>
                <a:latin typeface="Calibri"/>
                <a:cs typeface="Calibri"/>
              </a:rPr>
              <a:t>lasses</a:t>
            </a:r>
            <a:endParaRPr sz="2400" dirty="0">
              <a:latin typeface="Calibri"/>
              <a:cs typeface="Calibri"/>
            </a:endParaRPr>
          </a:p>
          <a:p>
            <a:pPr marL="12700">
              <a:lnSpc>
                <a:spcPct val="100000"/>
              </a:lnSpc>
              <a:spcBef>
                <a:spcPts val="5000"/>
              </a:spcBef>
            </a:pPr>
            <a:r>
              <a:rPr sz="2400" spc="90" dirty="0">
                <a:solidFill>
                  <a:srgbClr val="448EBE"/>
                </a:solidFill>
                <a:latin typeface="Calibri"/>
                <a:cs typeface="Calibri"/>
              </a:rPr>
              <a:t>modules</a:t>
            </a:r>
            <a:endParaRPr sz="2400" dirty="0">
              <a:latin typeface="Calibri"/>
              <a:cs typeface="Calibri"/>
            </a:endParaRPr>
          </a:p>
        </p:txBody>
      </p:sp>
      <p:sp>
        <p:nvSpPr>
          <p:cNvPr id="5" name="object 5">
            <a:extLst>
              <a:ext uri="{FF2B5EF4-FFF2-40B4-BE49-F238E27FC236}">
                <a16:creationId xmlns:a16="http://schemas.microsoft.com/office/drawing/2014/main" id="{B064EB06-DB50-44B3-9E6E-A1A66C44110E}"/>
              </a:ext>
            </a:extLst>
          </p:cNvPr>
          <p:cNvSpPr txBox="1"/>
          <p:nvPr/>
        </p:nvSpPr>
        <p:spPr>
          <a:xfrm>
            <a:off x="1420775" y="4596244"/>
            <a:ext cx="2546350" cy="382156"/>
          </a:xfrm>
          <a:prstGeom prst="rect">
            <a:avLst/>
          </a:prstGeom>
        </p:spPr>
        <p:txBody>
          <a:bodyPr vert="horz" wrap="square" lIns="0" tIns="12700" rIns="0" bIns="0" rtlCol="0">
            <a:spAutoFit/>
          </a:bodyPr>
          <a:lstStyle/>
          <a:p>
            <a:pPr marL="12700">
              <a:lnSpc>
                <a:spcPct val="100000"/>
              </a:lnSpc>
              <a:spcBef>
                <a:spcPts val="100"/>
              </a:spcBef>
            </a:pPr>
            <a:r>
              <a:rPr sz="2400" spc="-160" dirty="0">
                <a:solidFill>
                  <a:srgbClr val="448EBE"/>
                </a:solidFill>
                <a:latin typeface="Calibri"/>
                <a:cs typeface="Calibri"/>
              </a:rPr>
              <a:t>r</a:t>
            </a:r>
            <a:r>
              <a:rPr sz="2400" spc="30" dirty="0">
                <a:solidFill>
                  <a:srgbClr val="448EBE"/>
                </a:solidFill>
                <a:latin typeface="Calibri"/>
                <a:cs typeface="Calibri"/>
              </a:rPr>
              <a:t>esou</a:t>
            </a:r>
            <a:r>
              <a:rPr sz="2400" spc="-25" dirty="0">
                <a:solidFill>
                  <a:srgbClr val="448EBE"/>
                </a:solidFill>
                <a:latin typeface="Calibri"/>
                <a:cs typeface="Calibri"/>
              </a:rPr>
              <a:t>r</a:t>
            </a:r>
            <a:r>
              <a:rPr sz="2400" spc="95" dirty="0">
                <a:solidFill>
                  <a:srgbClr val="448EBE"/>
                </a:solidFill>
                <a:latin typeface="Calibri"/>
                <a:cs typeface="Calibri"/>
              </a:rPr>
              <a:t>c</a:t>
            </a:r>
            <a:r>
              <a:rPr sz="2400" spc="10" dirty="0">
                <a:solidFill>
                  <a:srgbClr val="448EBE"/>
                </a:solidFill>
                <a:latin typeface="Calibri"/>
                <a:cs typeface="Calibri"/>
              </a:rPr>
              <a:t>e</a:t>
            </a:r>
            <a:r>
              <a:rPr sz="2400" spc="15" dirty="0">
                <a:solidFill>
                  <a:srgbClr val="448EBE"/>
                </a:solidFill>
                <a:latin typeface="Calibri"/>
                <a:cs typeface="Calibri"/>
              </a:rPr>
              <a:t>s</a:t>
            </a:r>
            <a:endParaRPr sz="2400" dirty="0">
              <a:latin typeface="Calibri"/>
              <a:cs typeface="Calibri"/>
            </a:endParaRPr>
          </a:p>
        </p:txBody>
      </p:sp>
      <p:sp>
        <p:nvSpPr>
          <p:cNvPr id="6" name="object 6">
            <a:extLst>
              <a:ext uri="{FF2B5EF4-FFF2-40B4-BE49-F238E27FC236}">
                <a16:creationId xmlns:a16="http://schemas.microsoft.com/office/drawing/2014/main" id="{EC5C44A2-42A7-479B-8D78-2E5A3DBB1B1A}"/>
              </a:ext>
            </a:extLst>
          </p:cNvPr>
          <p:cNvSpPr txBox="1"/>
          <p:nvPr/>
        </p:nvSpPr>
        <p:spPr>
          <a:xfrm>
            <a:off x="9525000" y="4978400"/>
            <a:ext cx="2897505" cy="382156"/>
          </a:xfrm>
          <a:prstGeom prst="rect">
            <a:avLst/>
          </a:prstGeom>
        </p:spPr>
        <p:txBody>
          <a:bodyPr vert="horz" wrap="square" lIns="0" tIns="12700" rIns="0" bIns="0" rtlCol="0">
            <a:spAutoFit/>
          </a:bodyPr>
          <a:lstStyle/>
          <a:p>
            <a:pPr marL="12700">
              <a:lnSpc>
                <a:spcPct val="100000"/>
              </a:lnSpc>
              <a:spcBef>
                <a:spcPts val="100"/>
              </a:spcBef>
            </a:pPr>
            <a:r>
              <a:rPr sz="2400" spc="60" dirty="0">
                <a:solidFill>
                  <a:srgbClr val="448EBE"/>
                </a:solidFill>
                <a:latin typeface="Calibri"/>
                <a:cs typeface="Calibri"/>
              </a:rPr>
              <a:t>exceptions</a:t>
            </a:r>
            <a:endParaRPr sz="2400">
              <a:latin typeface="Calibri"/>
              <a:cs typeface="Calibri"/>
            </a:endParaRPr>
          </a:p>
        </p:txBody>
      </p:sp>
      <p:sp>
        <p:nvSpPr>
          <p:cNvPr id="7" name="object 7">
            <a:extLst>
              <a:ext uri="{FF2B5EF4-FFF2-40B4-BE49-F238E27FC236}">
                <a16:creationId xmlns:a16="http://schemas.microsoft.com/office/drawing/2014/main" id="{2F161D49-B2E6-4767-BEC5-8B6290EC917D}"/>
              </a:ext>
            </a:extLst>
          </p:cNvPr>
          <p:cNvSpPr txBox="1"/>
          <p:nvPr/>
        </p:nvSpPr>
        <p:spPr>
          <a:xfrm>
            <a:off x="6288125" y="448353"/>
            <a:ext cx="4992365" cy="1967205"/>
          </a:xfrm>
          <a:prstGeom prst="rect">
            <a:avLst/>
          </a:prstGeom>
        </p:spPr>
        <p:txBody>
          <a:bodyPr vert="horz" wrap="square" lIns="0" tIns="12700" rIns="0" bIns="0" rtlCol="0">
            <a:spAutoFit/>
          </a:bodyPr>
          <a:lstStyle/>
          <a:p>
            <a:pPr marL="12700">
              <a:lnSpc>
                <a:spcPct val="100000"/>
              </a:lnSpc>
              <a:spcBef>
                <a:spcPts val="100"/>
              </a:spcBef>
            </a:pPr>
            <a:r>
              <a:rPr sz="2400" spc="75" dirty="0">
                <a:solidFill>
                  <a:srgbClr val="448EBE"/>
                </a:solidFill>
                <a:latin typeface="Calibri"/>
                <a:cs typeface="Calibri"/>
              </a:rPr>
              <a:t>comprehensions</a:t>
            </a:r>
            <a:endParaRPr sz="2400" dirty="0">
              <a:latin typeface="Calibri"/>
              <a:cs typeface="Calibri"/>
            </a:endParaRPr>
          </a:p>
          <a:p>
            <a:pPr marL="152400">
              <a:lnSpc>
                <a:spcPct val="100000"/>
              </a:lnSpc>
              <a:spcBef>
                <a:spcPts val="5000"/>
              </a:spcBef>
            </a:pPr>
            <a:r>
              <a:rPr sz="2400" spc="75" dirty="0">
                <a:solidFill>
                  <a:srgbClr val="448EBE"/>
                </a:solidFill>
                <a:latin typeface="Calibri"/>
                <a:cs typeface="Calibri"/>
              </a:rPr>
              <a:t>REPL</a:t>
            </a:r>
            <a:endParaRPr sz="2400" dirty="0">
              <a:latin typeface="Calibri"/>
              <a:cs typeface="Calibri"/>
            </a:endParaRPr>
          </a:p>
          <a:p>
            <a:pPr marL="2527300">
              <a:lnSpc>
                <a:spcPct val="100000"/>
              </a:lnSpc>
              <a:spcBef>
                <a:spcPts val="1600"/>
              </a:spcBef>
            </a:pPr>
            <a:r>
              <a:rPr sz="2400" spc="210" dirty="0">
                <a:solidFill>
                  <a:srgbClr val="448EBE"/>
                </a:solidFill>
                <a:latin typeface="Calibri"/>
                <a:cs typeface="Calibri"/>
              </a:rPr>
              <a:t>p</a:t>
            </a:r>
            <a:r>
              <a:rPr sz="2400" spc="65" dirty="0">
                <a:solidFill>
                  <a:srgbClr val="448EBE"/>
                </a:solidFill>
                <a:latin typeface="Calibri"/>
                <a:cs typeface="Calibri"/>
              </a:rPr>
              <a:t>ac</a:t>
            </a:r>
            <a:r>
              <a:rPr sz="2400" spc="155" dirty="0">
                <a:solidFill>
                  <a:srgbClr val="448EBE"/>
                </a:solidFill>
                <a:latin typeface="Calibri"/>
                <a:cs typeface="Calibri"/>
              </a:rPr>
              <a:t>k</a:t>
            </a:r>
            <a:r>
              <a:rPr sz="2400" spc="225" dirty="0">
                <a:solidFill>
                  <a:srgbClr val="448EBE"/>
                </a:solidFill>
                <a:latin typeface="Calibri"/>
                <a:cs typeface="Calibri"/>
              </a:rPr>
              <a:t>a</a:t>
            </a:r>
            <a:r>
              <a:rPr sz="2400" spc="195" dirty="0">
                <a:solidFill>
                  <a:srgbClr val="448EBE"/>
                </a:solidFill>
                <a:latin typeface="Calibri"/>
                <a:cs typeface="Calibri"/>
              </a:rPr>
              <a:t>g</a:t>
            </a:r>
            <a:r>
              <a:rPr sz="2400" spc="200" dirty="0">
                <a:solidFill>
                  <a:srgbClr val="448EBE"/>
                </a:solidFill>
                <a:latin typeface="Calibri"/>
                <a:cs typeface="Calibri"/>
              </a:rPr>
              <a:t>ing</a:t>
            </a:r>
            <a:endParaRPr sz="2400" dirty="0">
              <a:latin typeface="Calibri"/>
              <a:cs typeface="Calibri"/>
            </a:endParaRPr>
          </a:p>
        </p:txBody>
      </p:sp>
      <p:sp>
        <p:nvSpPr>
          <p:cNvPr id="8" name="object 8">
            <a:extLst>
              <a:ext uri="{FF2B5EF4-FFF2-40B4-BE49-F238E27FC236}">
                <a16:creationId xmlns:a16="http://schemas.microsoft.com/office/drawing/2014/main" id="{108505B2-4CB4-4B78-BE1A-6CB119DF96B0}"/>
              </a:ext>
            </a:extLst>
          </p:cNvPr>
          <p:cNvSpPr txBox="1"/>
          <p:nvPr/>
        </p:nvSpPr>
        <p:spPr>
          <a:xfrm>
            <a:off x="3413170" y="5422599"/>
            <a:ext cx="2266315" cy="382156"/>
          </a:xfrm>
          <a:prstGeom prst="rect">
            <a:avLst/>
          </a:prstGeom>
        </p:spPr>
        <p:txBody>
          <a:bodyPr vert="horz" wrap="square" lIns="0" tIns="12700" rIns="0" bIns="0" rtlCol="0">
            <a:spAutoFit/>
          </a:bodyPr>
          <a:lstStyle/>
          <a:p>
            <a:pPr marL="12700">
              <a:lnSpc>
                <a:spcPct val="100000"/>
              </a:lnSpc>
              <a:spcBef>
                <a:spcPts val="100"/>
              </a:spcBef>
            </a:pPr>
            <a:r>
              <a:rPr sz="2400" spc="15" dirty="0">
                <a:solidFill>
                  <a:srgbClr val="448EBE"/>
                </a:solidFill>
                <a:latin typeface="Calibri"/>
                <a:cs typeface="Calibri"/>
              </a:rPr>
              <a:t>i</a:t>
            </a:r>
            <a:r>
              <a:rPr sz="2400" spc="-50" dirty="0">
                <a:solidFill>
                  <a:srgbClr val="448EBE"/>
                </a:solidFill>
                <a:latin typeface="Calibri"/>
                <a:cs typeface="Calibri"/>
              </a:rPr>
              <a:t>t</a:t>
            </a:r>
            <a:r>
              <a:rPr sz="2400" spc="-55" dirty="0">
                <a:solidFill>
                  <a:srgbClr val="448EBE"/>
                </a:solidFill>
                <a:latin typeface="Calibri"/>
                <a:cs typeface="Calibri"/>
              </a:rPr>
              <a:t>e</a:t>
            </a:r>
            <a:r>
              <a:rPr sz="2400" spc="-65" dirty="0">
                <a:solidFill>
                  <a:srgbClr val="448EBE"/>
                </a:solidFill>
                <a:latin typeface="Calibri"/>
                <a:cs typeface="Calibri"/>
              </a:rPr>
              <a:t>r</a:t>
            </a:r>
            <a:r>
              <a:rPr sz="2400" spc="-10" dirty="0">
                <a:solidFill>
                  <a:srgbClr val="448EBE"/>
                </a:solidFill>
                <a:latin typeface="Calibri"/>
                <a:cs typeface="Calibri"/>
              </a:rPr>
              <a:t>a</a:t>
            </a:r>
            <a:r>
              <a:rPr sz="2400" spc="55" dirty="0">
                <a:solidFill>
                  <a:srgbClr val="448EBE"/>
                </a:solidFill>
                <a:latin typeface="Calibri"/>
                <a:cs typeface="Calibri"/>
              </a:rPr>
              <a:t>tion</a:t>
            </a:r>
            <a:endParaRPr sz="2400" dirty="0">
              <a:latin typeface="Calibri"/>
              <a:cs typeface="Calibri"/>
            </a:endParaRPr>
          </a:p>
        </p:txBody>
      </p:sp>
      <p:sp>
        <p:nvSpPr>
          <p:cNvPr id="9" name="object 9">
            <a:extLst>
              <a:ext uri="{FF2B5EF4-FFF2-40B4-BE49-F238E27FC236}">
                <a16:creationId xmlns:a16="http://schemas.microsoft.com/office/drawing/2014/main" id="{74F5CEC9-B222-45DF-BA38-76D79CB831B2}"/>
              </a:ext>
            </a:extLst>
          </p:cNvPr>
          <p:cNvSpPr txBox="1"/>
          <p:nvPr/>
        </p:nvSpPr>
        <p:spPr>
          <a:xfrm>
            <a:off x="3215748" y="724502"/>
            <a:ext cx="1685609" cy="382156"/>
          </a:xfrm>
          <a:prstGeom prst="rect">
            <a:avLst/>
          </a:prstGeom>
        </p:spPr>
        <p:txBody>
          <a:bodyPr vert="horz" wrap="square" lIns="0" tIns="12700" rIns="0" bIns="0" rtlCol="0">
            <a:spAutoFit/>
          </a:bodyPr>
          <a:lstStyle/>
          <a:p>
            <a:pPr marL="12700">
              <a:lnSpc>
                <a:spcPct val="100000"/>
              </a:lnSpc>
              <a:spcBef>
                <a:spcPts val="100"/>
              </a:spcBef>
            </a:pPr>
            <a:r>
              <a:rPr sz="2400" spc="125" dirty="0">
                <a:solidFill>
                  <a:srgbClr val="448EBE"/>
                </a:solidFill>
                <a:latin typeface="Calibri"/>
                <a:cs typeface="Calibri"/>
              </a:rPr>
              <a:t>duck</a:t>
            </a:r>
            <a:r>
              <a:rPr sz="2400" spc="-135" dirty="0">
                <a:solidFill>
                  <a:srgbClr val="448EBE"/>
                </a:solidFill>
                <a:latin typeface="Calibri"/>
                <a:cs typeface="Calibri"/>
              </a:rPr>
              <a:t> </a:t>
            </a:r>
            <a:r>
              <a:rPr sz="2400" spc="150" dirty="0">
                <a:solidFill>
                  <a:srgbClr val="448EBE"/>
                </a:solidFill>
                <a:latin typeface="Calibri"/>
                <a:cs typeface="Calibri"/>
              </a:rPr>
              <a:t>typing</a:t>
            </a:r>
            <a:endParaRPr sz="2400" dirty="0">
              <a:latin typeface="Calibri"/>
              <a:cs typeface="Calibri"/>
            </a:endParaRPr>
          </a:p>
        </p:txBody>
      </p:sp>
      <p:pic>
        <p:nvPicPr>
          <p:cNvPr id="10" name="Picture 4" descr="Image result for python">
            <a:extLst>
              <a:ext uri="{FF2B5EF4-FFF2-40B4-BE49-F238E27FC236}">
                <a16:creationId xmlns:a16="http://schemas.microsoft.com/office/drawing/2014/main" id="{483D91EC-CE8B-47DF-859A-276404ED2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6808" y="2859757"/>
            <a:ext cx="3905655" cy="1157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478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90FED0A-6BE7-4F75-9BA9-1139ED810128}"/>
              </a:ext>
            </a:extLst>
          </p:cNvPr>
          <p:cNvSpPr>
            <a:spLocks noGrp="1"/>
          </p:cNvSpPr>
          <p:nvPr>
            <p:ph type="title"/>
          </p:nvPr>
        </p:nvSpPr>
        <p:spPr/>
        <p:txBody>
          <a:bodyPr/>
          <a:lstStyle/>
          <a:p>
            <a:r>
              <a:rPr lang="en-IN" sz="4800" dirty="0"/>
              <a:t>Batteries Included</a:t>
            </a:r>
          </a:p>
        </p:txBody>
      </p:sp>
      <p:sp>
        <p:nvSpPr>
          <p:cNvPr id="11" name="object 2">
            <a:extLst>
              <a:ext uri="{FF2B5EF4-FFF2-40B4-BE49-F238E27FC236}">
                <a16:creationId xmlns:a16="http://schemas.microsoft.com/office/drawing/2014/main" id="{92FE59F1-53D5-4CF3-A0ED-4E1943A91E66}"/>
              </a:ext>
            </a:extLst>
          </p:cNvPr>
          <p:cNvSpPr>
            <a:spLocks noGrp="1"/>
          </p:cNvSpPr>
          <p:nvPr>
            <p:ph type="pic" idx="1"/>
          </p:nvPr>
        </p:nvSpPr>
        <p:spPr>
          <a:xfrm>
            <a:off x="15" y="0"/>
            <a:ext cx="12191985" cy="491507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67616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C88A95-A5EA-4649-91A7-91439ED7B0DE}"/>
              </a:ext>
            </a:extLst>
          </p:cNvPr>
          <p:cNvSpPr>
            <a:spLocks noGrp="1"/>
          </p:cNvSpPr>
          <p:nvPr>
            <p:ph idx="1"/>
          </p:nvPr>
        </p:nvSpPr>
        <p:spPr/>
        <p:txBody>
          <a:bodyPr/>
          <a:lstStyle/>
          <a:p>
            <a:pPr algn="just"/>
            <a:r>
              <a:rPr lang="en-IN" dirty="0"/>
              <a:t>Python is an </a:t>
            </a:r>
            <a:r>
              <a:rPr lang="en-IN" u="sng" dirty="0"/>
              <a:t>interpreted</a:t>
            </a:r>
            <a:r>
              <a:rPr lang="en-IN" dirty="0"/>
              <a:t> </a:t>
            </a:r>
            <a:r>
              <a:rPr lang="en-IN" u="sng" dirty="0"/>
              <a:t>high-level programming language</a:t>
            </a:r>
            <a:r>
              <a:rPr lang="en-IN" dirty="0"/>
              <a:t> for </a:t>
            </a:r>
            <a:r>
              <a:rPr lang="en-IN" u="sng" dirty="0"/>
              <a:t>general-purpose programming</a:t>
            </a:r>
            <a:r>
              <a:rPr lang="en-IN" dirty="0"/>
              <a:t>.</a:t>
            </a:r>
          </a:p>
          <a:p>
            <a:pPr algn="just"/>
            <a:r>
              <a:rPr lang="en-IN" dirty="0"/>
              <a:t>Created by </a:t>
            </a:r>
            <a:r>
              <a:rPr lang="en-IN" u="sng" dirty="0"/>
              <a:t>Guido van Rossum</a:t>
            </a:r>
            <a:r>
              <a:rPr lang="en-IN" dirty="0"/>
              <a:t> and first released in 1991.</a:t>
            </a:r>
          </a:p>
          <a:p>
            <a:pPr algn="just"/>
            <a:r>
              <a:rPr lang="en-IN" u="sng" dirty="0" err="1"/>
              <a:t>CPython</a:t>
            </a:r>
            <a:r>
              <a:rPr lang="en-IN" dirty="0"/>
              <a:t>, the reference implementation of Python</a:t>
            </a:r>
          </a:p>
          <a:p>
            <a:pPr algn="just"/>
            <a:r>
              <a:rPr lang="en-IN" dirty="0" err="1"/>
              <a:t>CPython</a:t>
            </a:r>
            <a:r>
              <a:rPr lang="en-IN" dirty="0"/>
              <a:t> is managed by the non-profit </a:t>
            </a:r>
            <a:r>
              <a:rPr lang="en-IN" u="sng" dirty="0"/>
              <a:t>Python Software Foundation (PSF)</a:t>
            </a:r>
          </a:p>
        </p:txBody>
      </p:sp>
      <p:sp>
        <p:nvSpPr>
          <p:cNvPr id="3" name="Title 2">
            <a:extLst>
              <a:ext uri="{FF2B5EF4-FFF2-40B4-BE49-F238E27FC236}">
                <a16:creationId xmlns:a16="http://schemas.microsoft.com/office/drawing/2014/main" id="{57000EAC-0FEC-4DD8-8024-FF71E232CFAF}"/>
              </a:ext>
            </a:extLst>
          </p:cNvPr>
          <p:cNvSpPr>
            <a:spLocks noGrp="1"/>
          </p:cNvSpPr>
          <p:nvPr>
            <p:ph type="title"/>
          </p:nvPr>
        </p:nvSpPr>
        <p:spPr/>
        <p:txBody>
          <a:bodyPr/>
          <a:lstStyle/>
          <a:p>
            <a:r>
              <a:rPr lang="en-IN" dirty="0"/>
              <a:t>Python (programming language)</a:t>
            </a:r>
          </a:p>
        </p:txBody>
      </p:sp>
    </p:spTree>
    <p:extLst>
      <p:ext uri="{BB962C8B-B14F-4D97-AF65-F5344CB8AC3E}">
        <p14:creationId xmlns:p14="http://schemas.microsoft.com/office/powerpoint/2010/main" val="790629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C8DD82D3-D002-45B0-B16A-82B3DA4EFD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4C15B19B-E7BB-4060-B12F-3CDA8EF16A5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4">
            <a:extLst>
              <a:ext uri="{FF2B5EF4-FFF2-40B4-BE49-F238E27FC236}">
                <a16:creationId xmlns:a16="http://schemas.microsoft.com/office/drawing/2014/main" id="{9F09C252-16FE-4557-AD6D-BB5CA773496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3FA6DD4A-2B22-4DB0-BF49-14909D90342D}"/>
              </a:ext>
            </a:extLst>
          </p:cNvPr>
          <p:cNvSpPr>
            <a:spLocks noGrp="1"/>
          </p:cNvSpPr>
          <p:nvPr>
            <p:ph idx="1"/>
          </p:nvPr>
        </p:nvSpPr>
        <p:spPr>
          <a:xfrm>
            <a:off x="4351019" y="643466"/>
            <a:ext cx="1975706" cy="5225628"/>
          </a:xfrm>
        </p:spPr>
        <p:txBody>
          <a:bodyPr anchor="ctr">
            <a:normAutofit/>
          </a:bodyPr>
          <a:lstStyle/>
          <a:p>
            <a:pPr marL="0" indent="0">
              <a:buNone/>
            </a:pPr>
            <a:r>
              <a:rPr lang="en-IN" sz="2000" spc="-5" dirty="0">
                <a:latin typeface="Courier New"/>
                <a:cs typeface="Courier New"/>
              </a:rPr>
              <a:t>string </a:t>
            </a:r>
          </a:p>
          <a:p>
            <a:pPr marL="0" indent="0">
              <a:buNone/>
            </a:pPr>
            <a:r>
              <a:rPr lang="en-IN" sz="2000" spc="-5" dirty="0" err="1">
                <a:latin typeface="Courier New"/>
                <a:cs typeface="Courier New"/>
              </a:rPr>
              <a:t>difflib</a:t>
            </a:r>
            <a:r>
              <a:rPr lang="en-IN" sz="2000" spc="-5" dirty="0">
                <a:latin typeface="Courier New"/>
                <a:cs typeface="Courier New"/>
              </a:rPr>
              <a:t> </a:t>
            </a:r>
          </a:p>
          <a:p>
            <a:pPr marL="0" indent="0">
              <a:buNone/>
            </a:pPr>
            <a:r>
              <a:rPr lang="en-IN" sz="2000" spc="-5" dirty="0" err="1">
                <a:latin typeface="Courier New"/>
                <a:cs typeface="Courier New"/>
              </a:rPr>
              <a:t>textwrap</a:t>
            </a:r>
            <a:r>
              <a:rPr lang="en-IN" sz="2000" spc="-5" dirty="0">
                <a:latin typeface="Courier New"/>
                <a:cs typeface="Courier New"/>
              </a:rPr>
              <a:t>  </a:t>
            </a:r>
          </a:p>
          <a:p>
            <a:pPr marL="0" indent="0">
              <a:buNone/>
            </a:pPr>
            <a:r>
              <a:rPr lang="en-IN" sz="2000" spc="-5" dirty="0">
                <a:latin typeface="Courier New"/>
                <a:cs typeface="Courier New"/>
              </a:rPr>
              <a:t>struct  </a:t>
            </a:r>
          </a:p>
          <a:p>
            <a:pPr marL="0" indent="0">
              <a:buNone/>
            </a:pPr>
            <a:r>
              <a:rPr lang="en-IN" sz="2000" spc="-5" dirty="0">
                <a:latin typeface="Courier New"/>
                <a:cs typeface="Courier New"/>
              </a:rPr>
              <a:t>codecs  </a:t>
            </a:r>
          </a:p>
          <a:p>
            <a:pPr marL="0" indent="0">
              <a:buNone/>
            </a:pPr>
            <a:r>
              <a:rPr lang="en-IN" sz="2000" spc="-5" dirty="0">
                <a:latin typeface="Courier New"/>
                <a:cs typeface="Courier New"/>
              </a:rPr>
              <a:t>datetime  </a:t>
            </a:r>
          </a:p>
          <a:p>
            <a:pPr marL="0" indent="0">
              <a:buNone/>
            </a:pPr>
            <a:r>
              <a:rPr lang="en-IN" sz="2000" spc="-5" dirty="0" err="1">
                <a:latin typeface="Courier New"/>
                <a:cs typeface="Courier New"/>
              </a:rPr>
              <a:t>heapq</a:t>
            </a:r>
            <a:r>
              <a:rPr lang="en-IN" sz="2000" spc="-5" dirty="0">
                <a:latin typeface="Courier New"/>
                <a:cs typeface="Courier New"/>
              </a:rPr>
              <a:t>  </a:t>
            </a:r>
          </a:p>
          <a:p>
            <a:pPr marL="0" indent="0">
              <a:buNone/>
            </a:pPr>
            <a:r>
              <a:rPr lang="en-IN" sz="2000" spc="-5" dirty="0" err="1">
                <a:latin typeface="Courier New"/>
                <a:cs typeface="Courier New"/>
              </a:rPr>
              <a:t>weakref</a:t>
            </a:r>
            <a:r>
              <a:rPr lang="en-IN" sz="2000" spc="-5" dirty="0">
                <a:latin typeface="Courier New"/>
                <a:cs typeface="Courier New"/>
              </a:rPr>
              <a:t>  </a:t>
            </a:r>
          </a:p>
          <a:p>
            <a:pPr marL="0" indent="0">
              <a:buNone/>
            </a:pPr>
            <a:r>
              <a:rPr lang="en-IN" sz="2000" spc="-5" dirty="0">
                <a:latin typeface="Courier New"/>
                <a:cs typeface="Courier New"/>
              </a:rPr>
              <a:t>copy  </a:t>
            </a:r>
          </a:p>
          <a:p>
            <a:pPr marL="0" indent="0">
              <a:buNone/>
            </a:pPr>
            <a:r>
              <a:rPr lang="en-IN" sz="2000" spc="-5" dirty="0" err="1">
                <a:latin typeface="Courier New"/>
                <a:cs typeface="Courier New"/>
              </a:rPr>
              <a:t>pprint</a:t>
            </a:r>
            <a:endParaRPr lang="en-IN" sz="2000" spc="-5" dirty="0">
              <a:latin typeface="Courier New"/>
              <a:cs typeface="Courier New"/>
            </a:endParaRPr>
          </a:p>
        </p:txBody>
      </p:sp>
      <p:sp>
        <p:nvSpPr>
          <p:cNvPr id="5" name="Title 4">
            <a:extLst>
              <a:ext uri="{FF2B5EF4-FFF2-40B4-BE49-F238E27FC236}">
                <a16:creationId xmlns:a16="http://schemas.microsoft.com/office/drawing/2014/main" id="{9F9990E4-9327-4F56-872D-6F81D38064CA}"/>
              </a:ext>
            </a:extLst>
          </p:cNvPr>
          <p:cNvSpPr>
            <a:spLocks noGrp="1"/>
          </p:cNvSpPr>
          <p:nvPr>
            <p:ph type="title"/>
          </p:nvPr>
        </p:nvSpPr>
        <p:spPr>
          <a:xfrm>
            <a:off x="949047" y="643466"/>
            <a:ext cx="2771273" cy="5225627"/>
          </a:xfrm>
        </p:spPr>
        <p:txBody>
          <a:bodyPr anchor="ctr">
            <a:normAutofit/>
          </a:bodyPr>
          <a:lstStyle/>
          <a:p>
            <a:r>
              <a:rPr lang="en-IN" sz="3600"/>
              <a:t>Python Standard Library</a:t>
            </a:r>
          </a:p>
        </p:txBody>
      </p:sp>
      <p:sp>
        <p:nvSpPr>
          <p:cNvPr id="14" name="Content Placeholder 5">
            <a:extLst>
              <a:ext uri="{FF2B5EF4-FFF2-40B4-BE49-F238E27FC236}">
                <a16:creationId xmlns:a16="http://schemas.microsoft.com/office/drawing/2014/main" id="{5154B416-BBE3-4685-9451-61C79AE26A0E}"/>
              </a:ext>
            </a:extLst>
          </p:cNvPr>
          <p:cNvSpPr txBox="1">
            <a:spLocks/>
          </p:cNvSpPr>
          <p:nvPr/>
        </p:nvSpPr>
        <p:spPr>
          <a:xfrm>
            <a:off x="6736223" y="643466"/>
            <a:ext cx="1636245" cy="5225628"/>
          </a:xfrm>
          <a:prstGeom prst="rect">
            <a:avLst/>
          </a:prstGeom>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IN" sz="2000" spc="-5" dirty="0">
                <a:latin typeface="Courier New"/>
                <a:cs typeface="Courier New"/>
              </a:rPr>
              <a:t>numbers</a:t>
            </a:r>
          </a:p>
          <a:p>
            <a:pPr marL="0" indent="0">
              <a:buNone/>
            </a:pPr>
            <a:r>
              <a:rPr lang="en-IN" sz="2000" spc="-5" dirty="0">
                <a:latin typeface="Courier New"/>
                <a:cs typeface="Courier New"/>
              </a:rPr>
              <a:t>fraction  </a:t>
            </a:r>
          </a:p>
          <a:p>
            <a:pPr marL="0" indent="0">
              <a:buNone/>
            </a:pPr>
            <a:r>
              <a:rPr lang="en-IN" sz="2000" spc="-5" dirty="0">
                <a:latin typeface="Courier New"/>
                <a:cs typeface="Courier New"/>
              </a:rPr>
              <a:t>random  </a:t>
            </a:r>
          </a:p>
          <a:p>
            <a:pPr marL="0" indent="0">
              <a:buNone/>
            </a:pPr>
            <a:r>
              <a:rPr lang="en-IN" sz="2000" spc="-5" dirty="0" err="1">
                <a:latin typeface="Courier New"/>
                <a:cs typeface="Courier New"/>
              </a:rPr>
              <a:t>itertools</a:t>
            </a:r>
            <a:r>
              <a:rPr lang="en-IN" sz="2000" spc="-5" dirty="0">
                <a:latin typeface="Courier New"/>
                <a:cs typeface="Courier New"/>
              </a:rPr>
              <a:t>  </a:t>
            </a:r>
          </a:p>
          <a:p>
            <a:pPr marL="0" indent="0">
              <a:buNone/>
            </a:pPr>
            <a:r>
              <a:rPr lang="en-IN" sz="2000" spc="-5" dirty="0">
                <a:latin typeface="Courier New"/>
                <a:cs typeface="Courier New"/>
              </a:rPr>
              <a:t>operator  </a:t>
            </a:r>
          </a:p>
          <a:p>
            <a:pPr marL="0" indent="0">
              <a:buNone/>
            </a:pPr>
            <a:r>
              <a:rPr lang="en-IN" sz="2000" spc="-5" dirty="0" err="1">
                <a:latin typeface="Courier New"/>
                <a:cs typeface="Courier New"/>
              </a:rPr>
              <a:t>functools</a:t>
            </a:r>
            <a:r>
              <a:rPr lang="en-IN" sz="2000" spc="-5" dirty="0">
                <a:latin typeface="Courier New"/>
                <a:cs typeface="Courier New"/>
              </a:rPr>
              <a:t>  </a:t>
            </a:r>
          </a:p>
          <a:p>
            <a:pPr marL="0" indent="0">
              <a:buNone/>
            </a:pPr>
            <a:r>
              <a:rPr lang="en-IN" sz="2000" spc="-5" dirty="0" err="1">
                <a:latin typeface="Courier New"/>
                <a:cs typeface="Courier New"/>
              </a:rPr>
              <a:t>filecmp</a:t>
            </a:r>
            <a:r>
              <a:rPr lang="en-IN" sz="2000" spc="-5" dirty="0">
                <a:latin typeface="Courier New"/>
                <a:cs typeface="Courier New"/>
              </a:rPr>
              <a:t>  </a:t>
            </a:r>
          </a:p>
          <a:p>
            <a:pPr marL="0" indent="0">
              <a:buNone/>
            </a:pPr>
            <a:r>
              <a:rPr lang="en-IN" sz="2000" spc="-5" dirty="0" err="1">
                <a:latin typeface="Courier New"/>
                <a:cs typeface="Courier New"/>
              </a:rPr>
              <a:t>tempfile</a:t>
            </a:r>
            <a:r>
              <a:rPr lang="en-IN" sz="2000" spc="-5" dirty="0">
                <a:latin typeface="Courier New"/>
                <a:cs typeface="Courier New"/>
              </a:rPr>
              <a:t>  </a:t>
            </a:r>
          </a:p>
          <a:p>
            <a:pPr marL="0" indent="0">
              <a:buNone/>
            </a:pPr>
            <a:r>
              <a:rPr lang="en-IN" sz="2000" spc="-5" dirty="0">
                <a:latin typeface="Courier New"/>
                <a:cs typeface="Courier New"/>
              </a:rPr>
              <a:t>glob  </a:t>
            </a:r>
          </a:p>
          <a:p>
            <a:pPr marL="0" indent="0">
              <a:buNone/>
            </a:pPr>
            <a:r>
              <a:rPr lang="en-IN" sz="2000" spc="-5" dirty="0" err="1">
                <a:latin typeface="Courier New"/>
                <a:cs typeface="Courier New"/>
              </a:rPr>
              <a:t>linecache</a:t>
            </a:r>
            <a:endParaRPr lang="en-IN" sz="2000" spc="-5" dirty="0">
              <a:latin typeface="Courier New"/>
              <a:cs typeface="Courier New"/>
            </a:endParaRPr>
          </a:p>
        </p:txBody>
      </p:sp>
      <p:sp>
        <p:nvSpPr>
          <p:cNvPr id="16" name="Content Placeholder 5">
            <a:extLst>
              <a:ext uri="{FF2B5EF4-FFF2-40B4-BE49-F238E27FC236}">
                <a16:creationId xmlns:a16="http://schemas.microsoft.com/office/drawing/2014/main" id="{B4AEA1DB-110B-40E8-B9D5-1644A5CCFB9E}"/>
              </a:ext>
            </a:extLst>
          </p:cNvPr>
          <p:cNvSpPr txBox="1">
            <a:spLocks/>
          </p:cNvSpPr>
          <p:nvPr/>
        </p:nvSpPr>
        <p:spPr>
          <a:xfrm>
            <a:off x="9124949" y="643466"/>
            <a:ext cx="2032357" cy="5225628"/>
          </a:xfrm>
          <a:prstGeom prst="rect">
            <a:avLst/>
          </a:prstGeom>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IN" sz="2000" spc="-5" dirty="0">
                <a:latin typeface="Courier New"/>
                <a:cs typeface="Courier New"/>
              </a:rPr>
              <a:t>pickle  </a:t>
            </a:r>
          </a:p>
          <a:p>
            <a:pPr marL="0" indent="0">
              <a:buNone/>
            </a:pPr>
            <a:r>
              <a:rPr lang="en-IN" sz="2000" spc="-5" dirty="0">
                <a:latin typeface="Courier New"/>
                <a:cs typeface="Courier New"/>
              </a:rPr>
              <a:t>marshal  </a:t>
            </a:r>
          </a:p>
          <a:p>
            <a:pPr marL="0" indent="0">
              <a:buNone/>
            </a:pPr>
            <a:r>
              <a:rPr lang="en-IN" sz="2000" spc="-5" dirty="0" err="1">
                <a:latin typeface="Courier New"/>
                <a:cs typeface="Courier New"/>
              </a:rPr>
              <a:t>configparser</a:t>
            </a:r>
            <a:r>
              <a:rPr lang="en-IN" sz="2000" spc="-5" dirty="0">
                <a:latin typeface="Courier New"/>
                <a:cs typeface="Courier New"/>
              </a:rPr>
              <a:t>  </a:t>
            </a:r>
          </a:p>
          <a:p>
            <a:pPr marL="0" indent="0">
              <a:buNone/>
            </a:pPr>
            <a:r>
              <a:rPr lang="en-IN" sz="2000" spc="-5" dirty="0" err="1">
                <a:latin typeface="Courier New"/>
                <a:cs typeface="Courier New"/>
              </a:rPr>
              <a:t>hashlib</a:t>
            </a:r>
            <a:r>
              <a:rPr lang="en-IN" sz="2000" spc="-5" dirty="0">
                <a:latin typeface="Courier New"/>
                <a:cs typeface="Courier New"/>
              </a:rPr>
              <a:t>  </a:t>
            </a:r>
          </a:p>
          <a:p>
            <a:pPr marL="0" indent="0">
              <a:buNone/>
            </a:pPr>
            <a:r>
              <a:rPr lang="en-IN" sz="2000" spc="-5" dirty="0">
                <a:latin typeface="Courier New"/>
                <a:cs typeface="Courier New"/>
              </a:rPr>
              <a:t>logging</a:t>
            </a:r>
          </a:p>
          <a:p>
            <a:pPr marL="0" indent="0">
              <a:buNone/>
            </a:pPr>
            <a:r>
              <a:rPr lang="en-IN" sz="2000" spc="-5" dirty="0">
                <a:latin typeface="Courier New"/>
                <a:cs typeface="Courier New"/>
              </a:rPr>
              <a:t>time  </a:t>
            </a:r>
          </a:p>
          <a:p>
            <a:pPr marL="0" indent="0">
              <a:buNone/>
            </a:pPr>
            <a:r>
              <a:rPr lang="en-IN" sz="2000" spc="-5" dirty="0">
                <a:latin typeface="Courier New"/>
                <a:cs typeface="Courier New"/>
              </a:rPr>
              <a:t>threading  </a:t>
            </a:r>
          </a:p>
          <a:p>
            <a:pPr marL="0" indent="0">
              <a:buNone/>
            </a:pPr>
            <a:r>
              <a:rPr lang="en-IN" sz="2000" spc="-5" dirty="0">
                <a:latin typeface="Courier New"/>
                <a:cs typeface="Courier New"/>
              </a:rPr>
              <a:t>concurrent  </a:t>
            </a:r>
          </a:p>
          <a:p>
            <a:pPr marL="0" indent="0">
              <a:buNone/>
            </a:pPr>
            <a:r>
              <a:rPr lang="en-IN" sz="2000" spc="-5" dirty="0">
                <a:latin typeface="Courier New"/>
                <a:cs typeface="Courier New"/>
              </a:rPr>
              <a:t>email  </a:t>
            </a:r>
          </a:p>
          <a:p>
            <a:pPr marL="0" indent="0">
              <a:buNone/>
            </a:pPr>
            <a:r>
              <a:rPr lang="en-IN" sz="2000" spc="-5" dirty="0" err="1">
                <a:latin typeface="Courier New"/>
                <a:cs typeface="Courier New"/>
              </a:rPr>
              <a:t>asyncio</a:t>
            </a:r>
            <a:r>
              <a:rPr lang="en-IN" sz="2000" spc="-5" dirty="0">
                <a:latin typeface="Courier New"/>
                <a:cs typeface="Courier New"/>
              </a:rPr>
              <a:t> ………</a:t>
            </a:r>
          </a:p>
        </p:txBody>
      </p:sp>
    </p:spTree>
    <p:extLst>
      <p:ext uri="{BB962C8B-B14F-4D97-AF65-F5344CB8AC3E}">
        <p14:creationId xmlns:p14="http://schemas.microsoft.com/office/powerpoint/2010/main" val="133864915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A26617-D64E-4EA3-8DE7-CB06B5DF9D65}"/>
              </a:ext>
            </a:extLst>
          </p:cNvPr>
          <p:cNvSpPr>
            <a:spLocks noGrp="1"/>
          </p:cNvSpPr>
          <p:nvPr>
            <p:ph idx="1"/>
          </p:nvPr>
        </p:nvSpPr>
        <p:spPr/>
        <p:txBody>
          <a:bodyPr/>
          <a:lstStyle/>
          <a:p>
            <a:pPr fontAlgn="base"/>
            <a:r>
              <a:rPr lang="en-IN" dirty="0" err="1">
                <a:hlinkClick r:id="rId2"/>
              </a:rPr>
              <a:t>IronPython</a:t>
            </a:r>
            <a:r>
              <a:rPr lang="en-IN" dirty="0"/>
              <a:t> (Python running on .NET)</a:t>
            </a:r>
          </a:p>
          <a:p>
            <a:pPr fontAlgn="base"/>
            <a:r>
              <a:rPr lang="en-IN" dirty="0" err="1">
                <a:hlinkClick r:id="rId3"/>
              </a:rPr>
              <a:t>Jython</a:t>
            </a:r>
            <a:r>
              <a:rPr lang="en-IN" dirty="0"/>
              <a:t> (Python running on the Java Virtual Machine)</a:t>
            </a:r>
          </a:p>
          <a:p>
            <a:pPr fontAlgn="base"/>
            <a:r>
              <a:rPr lang="en-IN" dirty="0" err="1">
                <a:hlinkClick r:id="rId4"/>
              </a:rPr>
              <a:t>PyPy</a:t>
            </a:r>
            <a:r>
              <a:rPr lang="en-IN" dirty="0"/>
              <a:t> (A </a:t>
            </a:r>
            <a:r>
              <a:rPr lang="en-IN" dirty="0">
                <a:hlinkClick r:id="rId5"/>
              </a:rPr>
              <a:t>fast</a:t>
            </a:r>
            <a:r>
              <a:rPr lang="en-IN" dirty="0"/>
              <a:t> python implementation with a JIT compiler)</a:t>
            </a:r>
          </a:p>
          <a:p>
            <a:pPr fontAlgn="base"/>
            <a:r>
              <a:rPr lang="en-IN" dirty="0" err="1">
                <a:hlinkClick r:id="rId6"/>
              </a:rPr>
              <a:t>Stackless</a:t>
            </a:r>
            <a:r>
              <a:rPr lang="en-IN" dirty="0">
                <a:hlinkClick r:id="rId6"/>
              </a:rPr>
              <a:t> Python</a:t>
            </a:r>
            <a:r>
              <a:rPr lang="en-IN" dirty="0"/>
              <a:t> (Branch of </a:t>
            </a:r>
            <a:r>
              <a:rPr lang="en-IN" dirty="0" err="1"/>
              <a:t>CPython</a:t>
            </a:r>
            <a:r>
              <a:rPr lang="en-IN" dirty="0"/>
              <a:t> supporting </a:t>
            </a:r>
            <a:r>
              <a:rPr lang="en-IN" dirty="0" err="1"/>
              <a:t>microthreads</a:t>
            </a:r>
            <a:r>
              <a:rPr lang="en-IN" dirty="0"/>
              <a:t>)</a:t>
            </a:r>
          </a:p>
          <a:p>
            <a:pPr fontAlgn="base"/>
            <a:r>
              <a:rPr lang="en-IN" dirty="0" err="1">
                <a:hlinkClick r:id="rId7"/>
              </a:rPr>
              <a:t>MicroPython</a:t>
            </a:r>
            <a:r>
              <a:rPr lang="en-IN" dirty="0"/>
              <a:t> (Python running on micro controllers)</a:t>
            </a:r>
          </a:p>
          <a:p>
            <a:endParaRPr lang="en-IN" dirty="0"/>
          </a:p>
        </p:txBody>
      </p:sp>
      <p:sp>
        <p:nvSpPr>
          <p:cNvPr id="3" name="Title 2">
            <a:extLst>
              <a:ext uri="{FF2B5EF4-FFF2-40B4-BE49-F238E27FC236}">
                <a16:creationId xmlns:a16="http://schemas.microsoft.com/office/drawing/2014/main" id="{2B1ECA76-12E3-485C-8923-FDEE31AD84A9}"/>
              </a:ext>
            </a:extLst>
          </p:cNvPr>
          <p:cNvSpPr>
            <a:spLocks noGrp="1"/>
          </p:cNvSpPr>
          <p:nvPr>
            <p:ph type="title"/>
          </p:nvPr>
        </p:nvSpPr>
        <p:spPr/>
        <p:txBody>
          <a:bodyPr/>
          <a:lstStyle/>
          <a:p>
            <a:pPr fontAlgn="base"/>
            <a:r>
              <a:rPr lang="en-IN" dirty="0"/>
              <a:t>Alternative Python Implementations</a:t>
            </a:r>
          </a:p>
        </p:txBody>
      </p:sp>
    </p:spTree>
    <p:extLst>
      <p:ext uri="{BB962C8B-B14F-4D97-AF65-F5344CB8AC3E}">
        <p14:creationId xmlns:p14="http://schemas.microsoft.com/office/powerpoint/2010/main" val="3290214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B7AF614F-5BC3-4086-99F5-B87C5847A07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1"/>
          <p:cNvGraphicFramePr>
            <a:graphicFrameLocks noGrp="1"/>
          </p:cNvGraphicFramePr>
          <p:nvPr>
            <p:ph idx="1"/>
            <p:extLst>
              <p:ext uri="{D42A27DB-BD31-4B8C-83A1-F6EECF244321}">
                <p14:modId xmlns:p14="http://schemas.microsoft.com/office/powerpoint/2010/main" val="2728261072"/>
              </p:ext>
            </p:extLst>
          </p:nvPr>
        </p:nvGraphicFramePr>
        <p:xfrm>
          <a:off x="4304489" y="199417"/>
          <a:ext cx="7626485" cy="6410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60E0E129-3764-4935-9F72-5087DBC41289}"/>
              </a:ext>
            </a:extLst>
          </p:cNvPr>
          <p:cNvSpPr>
            <a:spLocks noGrp="1"/>
          </p:cNvSpPr>
          <p:nvPr>
            <p:ph type="title"/>
          </p:nvPr>
        </p:nvSpPr>
        <p:spPr>
          <a:xfrm>
            <a:off x="492370" y="516835"/>
            <a:ext cx="3084844" cy="5772840"/>
          </a:xfrm>
        </p:spPr>
        <p:txBody>
          <a:bodyPr anchor="ctr">
            <a:normAutofit/>
          </a:bodyPr>
          <a:lstStyle/>
          <a:p>
            <a:r>
              <a:rPr lang="en-IN" sz="3600">
                <a:solidFill>
                  <a:srgbClr val="FFFFFF"/>
                </a:solidFill>
              </a:rPr>
              <a:t>Version release dates</a:t>
            </a:r>
          </a:p>
        </p:txBody>
      </p:sp>
    </p:spTree>
    <p:extLst>
      <p:ext uri="{BB962C8B-B14F-4D97-AF65-F5344CB8AC3E}">
        <p14:creationId xmlns:p14="http://schemas.microsoft.com/office/powerpoint/2010/main" val="865979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6F6FC8-913E-4635-A723-5350C9BB95C7}"/>
              </a:ext>
            </a:extLst>
          </p:cNvPr>
          <p:cNvSpPr>
            <a:spLocks noGrp="1"/>
          </p:cNvSpPr>
          <p:nvPr>
            <p:ph idx="1"/>
          </p:nvPr>
        </p:nvSpPr>
        <p:spPr/>
        <p:txBody>
          <a:bodyPr>
            <a:normAutofit fontScale="92500" lnSpcReduction="20000"/>
          </a:bodyPr>
          <a:lstStyle/>
          <a:p>
            <a:pPr algn="just"/>
            <a:r>
              <a:rPr lang="en-IN" dirty="0"/>
              <a:t>Python programming language is one of the fastest growing programming languages present here in this industry. </a:t>
            </a:r>
          </a:p>
          <a:p>
            <a:pPr algn="just"/>
            <a:r>
              <a:rPr lang="en-IN" dirty="0"/>
              <a:t>In fact, python ranked 1st in IEEE spectrum’s list of top programming languages of 2017. </a:t>
            </a:r>
          </a:p>
          <a:p>
            <a:pPr algn="just"/>
            <a:r>
              <a:rPr lang="en-IN" dirty="0"/>
              <a:t>Python has continuously served and is serving as one of the best programming language for </a:t>
            </a:r>
          </a:p>
          <a:p>
            <a:pPr lvl="1" algn="just"/>
            <a:r>
              <a:rPr lang="en-IN" dirty="0"/>
              <a:t>Web development </a:t>
            </a:r>
          </a:p>
          <a:p>
            <a:pPr lvl="1" algn="just"/>
            <a:r>
              <a:rPr lang="en-IN" dirty="0"/>
              <a:t>Application development </a:t>
            </a:r>
          </a:p>
          <a:p>
            <a:pPr lvl="1" algn="just"/>
            <a:r>
              <a:rPr lang="en-IN" dirty="0"/>
              <a:t>System administration</a:t>
            </a:r>
          </a:p>
          <a:p>
            <a:pPr lvl="1" algn="just"/>
            <a:r>
              <a:rPr lang="en-IN" dirty="0"/>
              <a:t>Game development</a:t>
            </a:r>
          </a:p>
          <a:p>
            <a:pPr lvl="1" algn="just"/>
            <a:r>
              <a:rPr lang="en-IN" dirty="0"/>
              <a:t>Security tools development</a:t>
            </a:r>
          </a:p>
          <a:p>
            <a:pPr lvl="1" algn="just"/>
            <a:r>
              <a:rPr lang="en-IN" dirty="0"/>
              <a:t>GIS and much more.</a:t>
            </a:r>
          </a:p>
        </p:txBody>
      </p:sp>
      <p:sp>
        <p:nvSpPr>
          <p:cNvPr id="3" name="Title 2">
            <a:extLst>
              <a:ext uri="{FF2B5EF4-FFF2-40B4-BE49-F238E27FC236}">
                <a16:creationId xmlns:a16="http://schemas.microsoft.com/office/drawing/2014/main" id="{29A40AA9-9539-4ACF-871A-E34B9E99A6C8}"/>
              </a:ext>
            </a:extLst>
          </p:cNvPr>
          <p:cNvSpPr>
            <a:spLocks noGrp="1"/>
          </p:cNvSpPr>
          <p:nvPr>
            <p:ph type="title"/>
          </p:nvPr>
        </p:nvSpPr>
        <p:spPr/>
        <p:txBody>
          <a:bodyPr/>
          <a:lstStyle/>
          <a:p>
            <a:r>
              <a:rPr lang="en-IN"/>
              <a:t>Python: The Future of Possibilities</a:t>
            </a:r>
            <a:endParaRPr lang="en-IN" dirty="0"/>
          </a:p>
        </p:txBody>
      </p:sp>
    </p:spTree>
    <p:extLst>
      <p:ext uri="{BB962C8B-B14F-4D97-AF65-F5344CB8AC3E}">
        <p14:creationId xmlns:p14="http://schemas.microsoft.com/office/powerpoint/2010/main" val="3509101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D62481-7E4F-44AA-B712-9D1F7A74753E}"/>
              </a:ext>
            </a:extLst>
          </p:cNvPr>
          <p:cNvSpPr>
            <a:spLocks noGrp="1"/>
          </p:cNvSpPr>
          <p:nvPr>
            <p:ph idx="1"/>
          </p:nvPr>
        </p:nvSpPr>
        <p:spPr/>
        <p:txBody>
          <a:bodyPr>
            <a:normAutofit fontScale="85000" lnSpcReduction="20000"/>
          </a:bodyPr>
          <a:lstStyle/>
          <a:p>
            <a:r>
              <a:rPr lang="en-IN"/>
              <a:t>Python programming language is Object-Oriented</a:t>
            </a:r>
          </a:p>
          <a:p>
            <a:r>
              <a:rPr lang="en-IN"/>
              <a:t>Python is a Beginner’s Language</a:t>
            </a:r>
          </a:p>
          <a:p>
            <a:r>
              <a:rPr lang="en-IN"/>
              <a:t>Easy-to-learn</a:t>
            </a:r>
          </a:p>
          <a:p>
            <a:r>
              <a:rPr lang="en-IN"/>
              <a:t>Easy-to-read</a:t>
            </a:r>
          </a:p>
          <a:p>
            <a:r>
              <a:rPr lang="en-IN"/>
              <a:t>Easy-to-maintain</a:t>
            </a:r>
          </a:p>
          <a:p>
            <a:r>
              <a:rPr lang="en-IN"/>
              <a:t>A broad standard library</a:t>
            </a:r>
          </a:p>
          <a:p>
            <a:r>
              <a:rPr lang="en-IN"/>
              <a:t>Portable</a:t>
            </a:r>
          </a:p>
          <a:p>
            <a:r>
              <a:rPr lang="en-IN"/>
              <a:t>Databases</a:t>
            </a:r>
          </a:p>
          <a:p>
            <a:r>
              <a:rPr lang="en-IN"/>
              <a:t>Fewer lines of codes</a:t>
            </a:r>
            <a:endParaRPr lang="en-IN" dirty="0"/>
          </a:p>
        </p:txBody>
      </p:sp>
      <p:sp>
        <p:nvSpPr>
          <p:cNvPr id="3" name="Title 2">
            <a:extLst>
              <a:ext uri="{FF2B5EF4-FFF2-40B4-BE49-F238E27FC236}">
                <a16:creationId xmlns:a16="http://schemas.microsoft.com/office/drawing/2014/main" id="{314A3A90-6C68-436E-8A10-9902CB4F2EEF}"/>
              </a:ext>
            </a:extLst>
          </p:cNvPr>
          <p:cNvSpPr>
            <a:spLocks noGrp="1"/>
          </p:cNvSpPr>
          <p:nvPr>
            <p:ph type="title"/>
          </p:nvPr>
        </p:nvSpPr>
        <p:spPr/>
        <p:txBody>
          <a:bodyPr/>
          <a:lstStyle/>
          <a:p>
            <a:r>
              <a:rPr lang="en-IN"/>
              <a:t>Python: Features</a:t>
            </a:r>
            <a:endParaRPr lang="en-IN" dirty="0"/>
          </a:p>
        </p:txBody>
      </p:sp>
    </p:spTree>
    <p:extLst>
      <p:ext uri="{BB962C8B-B14F-4D97-AF65-F5344CB8AC3E}">
        <p14:creationId xmlns:p14="http://schemas.microsoft.com/office/powerpoint/2010/main" val="35294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C2579DAE-C141-48DB-810E-C070C300819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53" name="Rectangle 72">
            <a:extLst>
              <a:ext uri="{FF2B5EF4-FFF2-40B4-BE49-F238E27FC236}">
                <a16:creationId xmlns:a16="http://schemas.microsoft.com/office/drawing/2014/main" id="{02FD90C3-6350-4D5B-9738-6E94EDF30F7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41497DE5-0939-4D1D-9350-0C5E1B209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5CCC70ED-6C63-4537-B7EB-51990D6C0A6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76E24C1-2968-40DC-A36E-F6B85F0F075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ython programming language">
            <a:extLst>
              <a:ext uri="{FF2B5EF4-FFF2-40B4-BE49-F238E27FC236}">
                <a16:creationId xmlns:a16="http://schemas.microsoft.com/office/drawing/2014/main" id="{8679E0F6-76B6-43AC-8C88-2412B8F9AA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12261" y="905933"/>
            <a:ext cx="9599481" cy="5039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232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54B3F04-9EAC-45C0-B3CE-0387EEA10A0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Content Placeholder 1">
            <a:extLst>
              <a:ext uri="{FF2B5EF4-FFF2-40B4-BE49-F238E27FC236}">
                <a16:creationId xmlns:a16="http://schemas.microsoft.com/office/drawing/2014/main" id="{094BDB0F-2270-4D89-8EFB-9FE810EEBC20}"/>
              </a:ext>
            </a:extLst>
          </p:cNvPr>
          <p:cNvSpPr>
            <a:spLocks noGrp="1"/>
          </p:cNvSpPr>
          <p:nvPr>
            <p:ph idx="1"/>
          </p:nvPr>
        </p:nvSpPr>
        <p:spPr>
          <a:xfrm>
            <a:off x="4742016" y="605896"/>
            <a:ext cx="7208414" cy="5646208"/>
          </a:xfrm>
        </p:spPr>
        <p:txBody>
          <a:bodyPr anchor="ctr">
            <a:normAutofit/>
          </a:bodyPr>
          <a:lstStyle/>
          <a:p>
            <a:pPr algn="just"/>
            <a:r>
              <a:rPr lang="en-IN" b="1" dirty="0"/>
              <a:t>Artificial intelligence</a:t>
            </a:r>
          </a:p>
          <a:p>
            <a:pPr algn="just"/>
            <a:r>
              <a:rPr lang="en-IN" dirty="0"/>
              <a:t>In the field of AI there is no hiding that python is leading the game. </a:t>
            </a:r>
          </a:p>
          <a:p>
            <a:pPr algn="just"/>
            <a:r>
              <a:rPr lang="en-IN" dirty="0"/>
              <a:t>AI has given way to diverse technologies like speech recognition systems, robots, etc.</a:t>
            </a:r>
          </a:p>
          <a:p>
            <a:pPr algn="just"/>
            <a:r>
              <a:rPr lang="en-IN" dirty="0"/>
              <a:t>Some branches of AI are:</a:t>
            </a:r>
          </a:p>
          <a:p>
            <a:pPr lvl="1" algn="just"/>
            <a:r>
              <a:rPr lang="en-IN" dirty="0"/>
              <a:t>General AI</a:t>
            </a:r>
          </a:p>
          <a:p>
            <a:pPr lvl="1" algn="just"/>
            <a:r>
              <a:rPr lang="en-IN" dirty="0"/>
              <a:t>Text processing</a:t>
            </a:r>
          </a:p>
          <a:p>
            <a:pPr lvl="1" algn="just"/>
            <a:r>
              <a:rPr lang="en-IN" dirty="0"/>
              <a:t>Neural networks</a:t>
            </a:r>
          </a:p>
          <a:p>
            <a:pPr lvl="1" algn="just"/>
            <a:r>
              <a:rPr lang="en-IN" dirty="0"/>
              <a:t>Machine learning</a:t>
            </a:r>
          </a:p>
          <a:p>
            <a:pPr lvl="1" algn="just"/>
            <a:r>
              <a:rPr lang="en-IN" dirty="0"/>
              <a:t>Cognitive science</a:t>
            </a:r>
          </a:p>
        </p:txBody>
      </p:sp>
      <p:sp>
        <p:nvSpPr>
          <p:cNvPr id="3" name="Title 2">
            <a:extLst>
              <a:ext uri="{FF2B5EF4-FFF2-40B4-BE49-F238E27FC236}">
                <a16:creationId xmlns:a16="http://schemas.microsoft.com/office/drawing/2014/main" id="{DEFE1699-EA1A-4CE7-982F-8A5E9E8A22EF}"/>
              </a:ext>
            </a:extLst>
          </p:cNvPr>
          <p:cNvSpPr>
            <a:spLocks noGrp="1"/>
          </p:cNvSpPr>
          <p:nvPr>
            <p:ph type="title"/>
          </p:nvPr>
        </p:nvSpPr>
        <p:spPr>
          <a:xfrm>
            <a:off x="492370" y="605896"/>
            <a:ext cx="3084844" cy="5646208"/>
          </a:xfrm>
        </p:spPr>
        <p:txBody>
          <a:bodyPr anchor="ctr">
            <a:normAutofit/>
          </a:bodyPr>
          <a:lstStyle/>
          <a:p>
            <a:r>
              <a:rPr lang="en-IN" sz="3600">
                <a:solidFill>
                  <a:srgbClr val="FFFFFF"/>
                </a:solidFill>
              </a:rPr>
              <a:t>Future technologies relying on python</a:t>
            </a:r>
          </a:p>
        </p:txBody>
      </p:sp>
    </p:spTree>
    <p:extLst>
      <p:ext uri="{BB962C8B-B14F-4D97-AF65-F5344CB8AC3E}">
        <p14:creationId xmlns:p14="http://schemas.microsoft.com/office/powerpoint/2010/main" val="4111868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54B3F04-9EAC-45C0-B3CE-0387EEA10A0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Content Placeholder 1">
            <a:extLst>
              <a:ext uri="{FF2B5EF4-FFF2-40B4-BE49-F238E27FC236}">
                <a16:creationId xmlns:a16="http://schemas.microsoft.com/office/drawing/2014/main" id="{094BDB0F-2270-4D89-8EFB-9FE810EEBC20}"/>
              </a:ext>
            </a:extLst>
          </p:cNvPr>
          <p:cNvSpPr>
            <a:spLocks noGrp="1"/>
          </p:cNvSpPr>
          <p:nvPr>
            <p:ph idx="1"/>
          </p:nvPr>
        </p:nvSpPr>
        <p:spPr>
          <a:xfrm>
            <a:off x="4742016" y="605896"/>
            <a:ext cx="6957614" cy="5646208"/>
          </a:xfrm>
        </p:spPr>
        <p:txBody>
          <a:bodyPr anchor="ctr">
            <a:normAutofit/>
          </a:bodyPr>
          <a:lstStyle/>
          <a:p>
            <a:pPr algn="just"/>
            <a:r>
              <a:rPr lang="en-IN" b="1" dirty="0"/>
              <a:t>Networking</a:t>
            </a:r>
          </a:p>
          <a:p>
            <a:pPr algn="just"/>
            <a:r>
              <a:rPr lang="en-IN" dirty="0"/>
              <a:t>Python is used widely to read write and configure routers. </a:t>
            </a:r>
          </a:p>
          <a:p>
            <a:pPr algn="just"/>
            <a:r>
              <a:rPr lang="en-IN" dirty="0"/>
              <a:t>It has libraries that facilitates writing network based applications. </a:t>
            </a:r>
          </a:p>
          <a:p>
            <a:pPr algn="just"/>
            <a:r>
              <a:rPr lang="en-IN" dirty="0"/>
              <a:t>Many use Python to make sites because there are very good tools available for doing so.</a:t>
            </a:r>
          </a:p>
          <a:p>
            <a:pPr algn="just"/>
            <a:r>
              <a:rPr lang="en-IN" dirty="0"/>
              <a:t>Frameworks like flask and Django make things rather easier.</a:t>
            </a:r>
          </a:p>
        </p:txBody>
      </p:sp>
      <p:sp>
        <p:nvSpPr>
          <p:cNvPr id="3" name="Title 2">
            <a:extLst>
              <a:ext uri="{FF2B5EF4-FFF2-40B4-BE49-F238E27FC236}">
                <a16:creationId xmlns:a16="http://schemas.microsoft.com/office/drawing/2014/main" id="{DEFE1699-EA1A-4CE7-982F-8A5E9E8A22EF}"/>
              </a:ext>
            </a:extLst>
          </p:cNvPr>
          <p:cNvSpPr>
            <a:spLocks noGrp="1"/>
          </p:cNvSpPr>
          <p:nvPr>
            <p:ph type="title"/>
          </p:nvPr>
        </p:nvSpPr>
        <p:spPr>
          <a:xfrm>
            <a:off x="492370" y="605896"/>
            <a:ext cx="3084844" cy="5646208"/>
          </a:xfrm>
        </p:spPr>
        <p:txBody>
          <a:bodyPr anchor="ctr">
            <a:normAutofit/>
          </a:bodyPr>
          <a:lstStyle/>
          <a:p>
            <a:r>
              <a:rPr lang="en-IN" sz="3600">
                <a:solidFill>
                  <a:srgbClr val="FFFFFF"/>
                </a:solidFill>
              </a:rPr>
              <a:t>Future technologies relying on python</a:t>
            </a:r>
          </a:p>
        </p:txBody>
      </p:sp>
    </p:spTree>
    <p:extLst>
      <p:ext uri="{BB962C8B-B14F-4D97-AF65-F5344CB8AC3E}">
        <p14:creationId xmlns:p14="http://schemas.microsoft.com/office/powerpoint/2010/main" val="1623675325"/>
      </p:ext>
    </p:extLst>
  </p:cSld>
  <p:clrMapOvr>
    <a:masterClrMapping/>
  </p:clrMapOvr>
</p:sld>
</file>

<file path=ppt/theme/theme1.xml><?xml version="1.0" encoding="utf-8"?>
<a:theme xmlns:a="http://schemas.openxmlformats.org/drawingml/2006/main" name="Retrospec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1587</TotalTime>
  <Words>746</Words>
  <Application>Microsoft Office PowerPoint</Application>
  <PresentationFormat>Widescreen</PresentationFormat>
  <Paragraphs>159</Paragraphs>
  <Slides>20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Calibri</vt:lpstr>
      <vt:lpstr>Calibri Light</vt:lpstr>
      <vt:lpstr>Courier New</vt:lpstr>
      <vt:lpstr>Retrospect</vt:lpstr>
      <vt:lpstr>Python</vt:lpstr>
      <vt:lpstr>Python (programming language)</vt:lpstr>
      <vt:lpstr>Alternative Python Implementations</vt:lpstr>
      <vt:lpstr>Version release dates</vt:lpstr>
      <vt:lpstr>Python: The Future of Possibilities</vt:lpstr>
      <vt:lpstr>Python: Features</vt:lpstr>
      <vt:lpstr>PowerPoint Presentation</vt:lpstr>
      <vt:lpstr>Future technologies relying on python</vt:lpstr>
      <vt:lpstr>Future technologies relying on python</vt:lpstr>
      <vt:lpstr>Future technologies relying on python</vt:lpstr>
      <vt:lpstr>Websites developed under python</vt:lpstr>
      <vt:lpstr>Python as a career</vt:lpstr>
      <vt:lpstr>PowerPoint Presentation</vt:lpstr>
      <vt:lpstr>PowerPoint Presentation</vt:lpstr>
      <vt:lpstr>PowerPoint Presentation</vt:lpstr>
      <vt:lpstr>PowerPoint Presentation</vt:lpstr>
      <vt:lpstr>PowerPoint Presentation</vt:lpstr>
      <vt:lpstr>PowerPoint Presentation</vt:lpstr>
      <vt:lpstr>Batteries Included</vt:lpstr>
      <vt:lpstr>Python Standard Library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dc:title>
  <dc:creator>Manish Sharma</dc:creator>
  <cp:lastModifiedBy>Manish Sharma</cp:lastModifiedBy>
  <cp:revision>37</cp:revision>
  <dcterms:created xsi:type="dcterms:W3CDTF">2018-01-31T21:20:23Z</dcterms:created>
  <dcterms:modified xsi:type="dcterms:W3CDTF">2019-07-23T04:35:47Z</dcterms:modified>
</cp:coreProperties>
</file>